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1.xml"/>
  <Override ContentType="application/vnd.openxmlformats-officedocument.presentationml.slideMaster+xml" PartName="/ppt/slideMasters/slideMaster12.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3.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9.xml"/>
  <Override ContentType="application/vnd.openxmlformats-officedocument.theme+xml" PartName="/ppt/theme/theme13.xml"/>
  <Override ContentType="application/vnd.openxmlformats-officedocument.theme+xml" PartName="/ppt/theme/theme7.xml"/>
  <Override ContentType="application/vnd.openxmlformats-officedocument.theme+xml" PartName="/ppt/theme/theme2.xml"/>
  <Override ContentType="application/vnd.openxmlformats-officedocument.theme+xml" PartName="/ppt/theme/theme4.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5" r:id="rId4"/>
    <p:sldMasterId id="2147483736" r:id="rId5"/>
    <p:sldMasterId id="2147483737" r:id="rId6"/>
    <p:sldMasterId id="2147483738" r:id="rId7"/>
    <p:sldMasterId id="2147483739" r:id="rId8"/>
    <p:sldMasterId id="2147483740" r:id="rId9"/>
    <p:sldMasterId id="2147483741" r:id="rId10"/>
    <p:sldMasterId id="2147483742" r:id="rId11"/>
    <p:sldMasterId id="2147483743" r:id="rId12"/>
    <p:sldMasterId id="2147483744" r:id="rId13"/>
    <p:sldMasterId id="2147483745" r:id="rId14"/>
    <p:sldMasterId id="2147483746" r:id="rId15"/>
  </p:sldMasterIdLst>
  <p:notesMasterIdLst>
    <p:notesMasterId r:id="rId16"/>
  </p:notesMasterIdLst>
  <p:sldIdLst>
    <p:sldId id="256" r:id="rId17"/>
    <p:sldId id="257" r:id="rId18"/>
    <p:sldId id="258" r:id="rId19"/>
    <p:sldId id="259" r:id="rId20"/>
    <p:sldId id="260" r:id="rId21"/>
    <p:sldId id="261" r:id="rId22"/>
    <p:sldId id="262" r:id="rId23"/>
    <p:sldId id="263" r:id="rId24"/>
    <p:sldId id="264" r:id="rId25"/>
    <p:sldId id="265" r:id="rId26"/>
    <p:sldId id="266" r:id="rId27"/>
    <p:sldId id="267" r:id="rId28"/>
    <p:sldId id="268" r:id="rId29"/>
    <p:sldId id="269" r:id="rId30"/>
    <p:sldId id="270" r:id="rId31"/>
    <p:sldId id="271" r:id="rId32"/>
    <p:sldId id="272" r:id="rId33"/>
    <p:sldId id="273" r:id="rId34"/>
    <p:sldId id="274" r:id="rId35"/>
    <p:sldId id="275" r:id="rId36"/>
    <p:sldId id="276" r:id="rId37"/>
    <p:sldId id="277" r:id="rId38"/>
    <p:sldId id="278" r:id="rId39"/>
    <p:sldId id="279" r:id="rId40"/>
    <p:sldId id="280" r:id="rId41"/>
    <p:sldId id="281" r:id="rId42"/>
    <p:sldId id="282" r:id="rId43"/>
    <p:sldId id="283" r:id="rId44"/>
    <p:sldId id="284" r:id="rId45"/>
    <p:sldId id="285" r:id="rId46"/>
    <p:sldId id="286" r:id="rId47"/>
    <p:sldId id="287" r:id="rId48"/>
    <p:sldId id="288" r:id="rId49"/>
    <p:sldId id="289" r:id="rId50"/>
    <p:sldId id="290" r:id="rId51"/>
    <p:sldId id="291" r:id="rId52"/>
    <p:sldId id="292" r:id="rId53"/>
    <p:sldId id="293" r:id="rId54"/>
    <p:sldId id="294" r:id="rId55"/>
    <p:sldId id="295" r:id="rId56"/>
    <p:sldId id="296" r:id="rId57"/>
    <p:sldId id="297" r:id="rId58"/>
    <p:sldId id="298" r:id="rId59"/>
    <p:sldId id="299" r:id="rId60"/>
    <p:sldId id="300" r:id="rId61"/>
    <p:sldId id="301" r:id="rId62"/>
    <p:sldId id="302" r:id="rId63"/>
    <p:sldId id="303" r:id="rId64"/>
    <p:sldId id="304" r:id="rId65"/>
    <p:sldId id="305" r:id="rId66"/>
    <p:sldId id="306" r:id="rId67"/>
    <p:sldId id="307" r:id="rId68"/>
    <p:sldId id="308" r:id="rId69"/>
    <p:sldId id="309" r:id="rId70"/>
    <p:sldId id="310" r:id="rId71"/>
    <p:sldId id="311" r:id="rId72"/>
    <p:sldId id="312" r:id="rId73"/>
    <p:sldId id="313" r:id="rId74"/>
    <p:sldId id="314" r:id="rId75"/>
    <p:sldId id="315" r:id="rId76"/>
    <p:sldId id="316" r:id="rId77"/>
    <p:sldId id="317" r:id="rId78"/>
    <p:sldId id="318" r:id="rId79"/>
    <p:sldId id="319" r:id="rId80"/>
    <p:sldId id="320" r:id="rId81"/>
  </p:sldIdLst>
  <p:sldSz cy="6858000" cx="9144000"/>
  <p:notesSz cx="6724650" cy="9774225"/>
  <p:embeddedFontLst>
    <p:embeddedFont>
      <p:font typeface="Arial Black"/>
      <p:regular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2D200454-40CA-4A62-9FC3-DE9A4176ACB9}">
      <p15:notesGuideLst>
        <p15:guide id="1" orient="horz" pos="3079">
          <p15:clr>
            <a:srgbClr val="000000"/>
          </p15:clr>
        </p15:guide>
        <p15:guide id="2" pos="2119">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3079" orient="horz"/>
        <p:guide pos="2119"/>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24.xml"/><Relationship Id="rId42" Type="http://schemas.openxmlformats.org/officeDocument/2006/relationships/slide" Target="slides/slide26.xml"/><Relationship Id="rId41" Type="http://schemas.openxmlformats.org/officeDocument/2006/relationships/slide" Target="slides/slide25.xml"/><Relationship Id="rId44" Type="http://schemas.openxmlformats.org/officeDocument/2006/relationships/slide" Target="slides/slide28.xml"/><Relationship Id="rId43" Type="http://schemas.openxmlformats.org/officeDocument/2006/relationships/slide" Target="slides/slide27.xml"/><Relationship Id="rId46" Type="http://schemas.openxmlformats.org/officeDocument/2006/relationships/slide" Target="slides/slide30.xml"/><Relationship Id="rId45" Type="http://schemas.openxmlformats.org/officeDocument/2006/relationships/slide" Target="slides/slide29.xml"/><Relationship Id="rId80" Type="http://schemas.openxmlformats.org/officeDocument/2006/relationships/slide" Target="slides/slide64.xml"/><Relationship Id="rId82" Type="http://schemas.openxmlformats.org/officeDocument/2006/relationships/font" Target="fonts/ArialBlack-regular.fntdata"/><Relationship Id="rId81" Type="http://schemas.openxmlformats.org/officeDocument/2006/relationships/slide" Target="slides/slide65.xml"/><Relationship Id="rId1" Type="http://schemas.openxmlformats.org/officeDocument/2006/relationships/theme" Target="theme/theme8.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2.xml"/><Relationship Id="rId47" Type="http://schemas.openxmlformats.org/officeDocument/2006/relationships/slide" Target="slides/slide31.xml"/><Relationship Id="rId49" Type="http://schemas.openxmlformats.org/officeDocument/2006/relationships/slide" Target="slides/slide33.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slide" Target="slides/slide57.xml"/><Relationship Id="rId72" Type="http://schemas.openxmlformats.org/officeDocument/2006/relationships/slide" Target="slides/slide56.xml"/><Relationship Id="rId31" Type="http://schemas.openxmlformats.org/officeDocument/2006/relationships/slide" Target="slides/slide15.xml"/><Relationship Id="rId75" Type="http://schemas.openxmlformats.org/officeDocument/2006/relationships/slide" Target="slides/slide59.xml"/><Relationship Id="rId30" Type="http://schemas.openxmlformats.org/officeDocument/2006/relationships/slide" Target="slides/slide14.xml"/><Relationship Id="rId74" Type="http://schemas.openxmlformats.org/officeDocument/2006/relationships/slide" Target="slides/slide58.xml"/><Relationship Id="rId33" Type="http://schemas.openxmlformats.org/officeDocument/2006/relationships/slide" Target="slides/slide17.xml"/><Relationship Id="rId77" Type="http://schemas.openxmlformats.org/officeDocument/2006/relationships/slide" Target="slides/slide61.xml"/><Relationship Id="rId32" Type="http://schemas.openxmlformats.org/officeDocument/2006/relationships/slide" Target="slides/slide16.xml"/><Relationship Id="rId76" Type="http://schemas.openxmlformats.org/officeDocument/2006/relationships/slide" Target="slides/slide60.xml"/><Relationship Id="rId35" Type="http://schemas.openxmlformats.org/officeDocument/2006/relationships/slide" Target="slides/slide19.xml"/><Relationship Id="rId79" Type="http://schemas.openxmlformats.org/officeDocument/2006/relationships/slide" Target="slides/slide63.xml"/><Relationship Id="rId34" Type="http://schemas.openxmlformats.org/officeDocument/2006/relationships/slide" Target="slides/slide18.xml"/><Relationship Id="rId78" Type="http://schemas.openxmlformats.org/officeDocument/2006/relationships/slide" Target="slides/slide62.xml"/><Relationship Id="rId71" Type="http://schemas.openxmlformats.org/officeDocument/2006/relationships/slide" Target="slides/slide55.xml"/><Relationship Id="rId70" Type="http://schemas.openxmlformats.org/officeDocument/2006/relationships/slide" Target="slides/slide54.xml"/><Relationship Id="rId37" Type="http://schemas.openxmlformats.org/officeDocument/2006/relationships/slide" Target="slides/slide21.xml"/><Relationship Id="rId36" Type="http://schemas.openxmlformats.org/officeDocument/2006/relationships/slide" Target="slides/slide20.xml"/><Relationship Id="rId39" Type="http://schemas.openxmlformats.org/officeDocument/2006/relationships/slide" Target="slides/slide23.xml"/><Relationship Id="rId38" Type="http://schemas.openxmlformats.org/officeDocument/2006/relationships/slide" Target="slides/slide22.xml"/><Relationship Id="rId62" Type="http://schemas.openxmlformats.org/officeDocument/2006/relationships/slide" Target="slides/slide46.xml"/><Relationship Id="rId61" Type="http://schemas.openxmlformats.org/officeDocument/2006/relationships/slide" Target="slides/slide45.xml"/><Relationship Id="rId20" Type="http://schemas.openxmlformats.org/officeDocument/2006/relationships/slide" Target="slides/slide4.xml"/><Relationship Id="rId64" Type="http://schemas.openxmlformats.org/officeDocument/2006/relationships/slide" Target="slides/slide48.xml"/><Relationship Id="rId63" Type="http://schemas.openxmlformats.org/officeDocument/2006/relationships/slide" Target="slides/slide47.xml"/><Relationship Id="rId22" Type="http://schemas.openxmlformats.org/officeDocument/2006/relationships/slide" Target="slides/slide6.xml"/><Relationship Id="rId66" Type="http://schemas.openxmlformats.org/officeDocument/2006/relationships/slide" Target="slides/slide50.xml"/><Relationship Id="rId21" Type="http://schemas.openxmlformats.org/officeDocument/2006/relationships/slide" Target="slides/slide5.xml"/><Relationship Id="rId65" Type="http://schemas.openxmlformats.org/officeDocument/2006/relationships/slide" Target="slides/slide49.xml"/><Relationship Id="rId24" Type="http://schemas.openxmlformats.org/officeDocument/2006/relationships/slide" Target="slides/slide8.xml"/><Relationship Id="rId68" Type="http://schemas.openxmlformats.org/officeDocument/2006/relationships/slide" Target="slides/slide52.xml"/><Relationship Id="rId23" Type="http://schemas.openxmlformats.org/officeDocument/2006/relationships/slide" Target="slides/slide7.xml"/><Relationship Id="rId67" Type="http://schemas.openxmlformats.org/officeDocument/2006/relationships/slide" Target="slides/slide51.xml"/><Relationship Id="rId60" Type="http://schemas.openxmlformats.org/officeDocument/2006/relationships/slide" Target="slides/slide44.xml"/><Relationship Id="rId26" Type="http://schemas.openxmlformats.org/officeDocument/2006/relationships/slide" Target="slides/slide10.xml"/><Relationship Id="rId25" Type="http://schemas.openxmlformats.org/officeDocument/2006/relationships/slide" Target="slides/slide9.xml"/><Relationship Id="rId69" Type="http://schemas.openxmlformats.org/officeDocument/2006/relationships/slide" Target="slides/slide53.xml"/><Relationship Id="rId28" Type="http://schemas.openxmlformats.org/officeDocument/2006/relationships/slide" Target="slides/slide12.xml"/><Relationship Id="rId27" Type="http://schemas.openxmlformats.org/officeDocument/2006/relationships/slide" Target="slides/slide11.xml"/><Relationship Id="rId29" Type="http://schemas.openxmlformats.org/officeDocument/2006/relationships/slide" Target="slides/slide13.xml"/><Relationship Id="rId51" Type="http://schemas.openxmlformats.org/officeDocument/2006/relationships/slide" Target="slides/slide35.xml"/><Relationship Id="rId50" Type="http://schemas.openxmlformats.org/officeDocument/2006/relationships/slide" Target="slides/slide34.xml"/><Relationship Id="rId53" Type="http://schemas.openxmlformats.org/officeDocument/2006/relationships/slide" Target="slides/slide37.xml"/><Relationship Id="rId52" Type="http://schemas.openxmlformats.org/officeDocument/2006/relationships/slide" Target="slides/slide36.xml"/><Relationship Id="rId11" Type="http://schemas.openxmlformats.org/officeDocument/2006/relationships/slideMaster" Target="slideMasters/slideMaster8.xml"/><Relationship Id="rId55" Type="http://schemas.openxmlformats.org/officeDocument/2006/relationships/slide" Target="slides/slide39.xml"/><Relationship Id="rId10" Type="http://schemas.openxmlformats.org/officeDocument/2006/relationships/slideMaster" Target="slideMasters/slideMaster7.xml"/><Relationship Id="rId54" Type="http://schemas.openxmlformats.org/officeDocument/2006/relationships/slide" Target="slides/slide38.xml"/><Relationship Id="rId13" Type="http://schemas.openxmlformats.org/officeDocument/2006/relationships/slideMaster" Target="slideMasters/slideMaster10.xml"/><Relationship Id="rId57" Type="http://schemas.openxmlformats.org/officeDocument/2006/relationships/slide" Target="slides/slide41.xml"/><Relationship Id="rId12" Type="http://schemas.openxmlformats.org/officeDocument/2006/relationships/slideMaster" Target="slideMasters/slideMaster9.xml"/><Relationship Id="rId56" Type="http://schemas.openxmlformats.org/officeDocument/2006/relationships/slide" Target="slides/slide40.xml"/><Relationship Id="rId15" Type="http://schemas.openxmlformats.org/officeDocument/2006/relationships/slideMaster" Target="slideMasters/slideMaster12.xml"/><Relationship Id="rId59" Type="http://schemas.openxmlformats.org/officeDocument/2006/relationships/slide" Target="slides/slide43.xml"/><Relationship Id="rId14" Type="http://schemas.openxmlformats.org/officeDocument/2006/relationships/slideMaster" Target="slideMasters/slideMaster11.xml"/><Relationship Id="rId58" Type="http://schemas.openxmlformats.org/officeDocument/2006/relationships/slide" Target="slides/slide42.xml"/><Relationship Id="rId17" Type="http://schemas.openxmlformats.org/officeDocument/2006/relationships/slide" Target="slides/slide1.xml"/><Relationship Id="rId16" Type="http://schemas.openxmlformats.org/officeDocument/2006/relationships/notesMaster" Target="notesMasters/notesMaster1.xml"/><Relationship Id="rId19" Type="http://schemas.openxmlformats.org/officeDocument/2006/relationships/slide" Target="slides/slide3.xml"/><Relationship Id="rId1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14650" cy="48895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08412" y="0"/>
            <a:ext cx="2914650" cy="48895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919162" y="733425"/>
            <a:ext cx="4886325" cy="36655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n"/>
          <p:cNvSpPr txBox="1"/>
          <p:nvPr>
            <p:ph idx="11" type="ftr"/>
          </p:nvPr>
        </p:nvSpPr>
        <p:spPr>
          <a:xfrm>
            <a:off x="0" y="9283700"/>
            <a:ext cx="2914650" cy="4889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08412" y="9283700"/>
            <a:ext cx="2914650" cy="48895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p1:notes"/>
          <p:cNvSpPr txBox="1"/>
          <p:nvPr/>
        </p:nvSpPr>
        <p:spPr>
          <a:xfrm>
            <a:off x="3808412" y="9283700"/>
            <a:ext cx="2914650" cy="48895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818" name="Google Shape;818;p1: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819" name="Google Shape;819;p1: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lang="en-US"/>
              <a:t>Large enterprise applications - the ones that execute core business applications, and keep a company going - must be more than just a bunch of code modules. They must be structured in a way that enables scalability, security, and robust execution under stressful conditions, and their structure - frequently referred to as their </a:t>
            </a:r>
            <a:r>
              <a:rPr i="1" lang="en-US"/>
              <a:t>architecture</a:t>
            </a:r>
            <a:r>
              <a:rPr lang="en-US"/>
              <a:t> - must be defined clearly enough that maintenance programmers can (quickly!) find and fix a bug that shows up long after the original authors have moved on to other projects. That is, these programs must be </a:t>
            </a:r>
            <a:r>
              <a:rPr i="1" lang="en-US"/>
              <a:t>designed</a:t>
            </a:r>
            <a:r>
              <a:rPr lang="en-US"/>
              <a:t> to work perfectly in many areas, and business functionality is not the only one (although it certainly is the essential core). Of course a well-designed architecture benefits any program, and not just the largest ones as we've singled out here. We mentioned large applications first because structure is a way of dealing with complexity, so the benefits of structure (and of modeling and design, as we'll demonstrate) compound as application size grows large. Another benefit of structure is that it enables </a:t>
            </a:r>
            <a:r>
              <a:rPr i="1" lang="en-US"/>
              <a:t>code reuse</a:t>
            </a:r>
            <a:r>
              <a:rPr lang="en-US"/>
              <a:t>: Design time is the easiest time to structure an application as a collection of self-contained modules or components. Eventually, enterprises build up a library of models of components, each one representing an implementation stored in a library of code modules. When another application needs the same functionality, the designer can quickly import its module from the library. At coding time, the developer can just as quickly import the code module into the application.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p10: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909" name="Google Shape;909;p10: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p11: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919" name="Google Shape;919;p11: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p12:notes"/>
          <p:cNvSpPr txBox="1"/>
          <p:nvPr>
            <p:ph idx="1" type="body"/>
          </p:nvPr>
        </p:nvSpPr>
        <p:spPr>
          <a:xfrm>
            <a:off x="673100" y="4643437"/>
            <a:ext cx="5378450" cy="43973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7" name="Google Shape;927;p12:notes"/>
          <p:cNvSpPr/>
          <p:nvPr>
            <p:ph idx="2" type="sldImg"/>
          </p:nvPr>
        </p:nvSpPr>
        <p:spPr>
          <a:xfrm>
            <a:off x="919162" y="733425"/>
            <a:ext cx="4886325" cy="36655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p13: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937" name="Google Shape;937;p13: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p14: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948" name="Google Shape;948;p14: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p15: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958" name="Google Shape;958;p15: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p16:notes"/>
          <p:cNvSpPr txBox="1"/>
          <p:nvPr>
            <p:ph idx="12" type="sldNum"/>
          </p:nvPr>
        </p:nvSpPr>
        <p:spPr>
          <a:xfrm>
            <a:off x="3808412" y="9283700"/>
            <a:ext cx="2914650" cy="48895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968" name="Google Shape;968;p16: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969" name="Google Shape;969;p16: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0"/>
              </a:spcBef>
              <a:spcAft>
                <a:spcPts val="0"/>
              </a:spcAft>
              <a:buSzPts val="1400"/>
              <a:buNone/>
            </a:pPr>
            <a:r>
              <a:rPr lang="en-US">
                <a:latin typeface="Arial"/>
                <a:ea typeface="Arial"/>
                <a:cs typeface="Arial"/>
                <a:sym typeface="Arial"/>
              </a:rPr>
              <a:t>Large enterprise applications - the ones that execute core business applications, and keep a company going - must be more than just a bunch of code modules. They must be structured in a way that enables scalability, security, and robust execution under stressful conditions, and their structure - frequently referred to as their </a:t>
            </a:r>
            <a:r>
              <a:rPr i="1" lang="en-US">
                <a:latin typeface="Arial"/>
                <a:ea typeface="Arial"/>
                <a:cs typeface="Arial"/>
                <a:sym typeface="Arial"/>
              </a:rPr>
              <a:t>architecture</a:t>
            </a:r>
            <a:r>
              <a:rPr lang="en-US">
                <a:latin typeface="Arial"/>
                <a:ea typeface="Arial"/>
                <a:cs typeface="Arial"/>
                <a:sym typeface="Arial"/>
              </a:rPr>
              <a:t> - must be defined clearly enough that maintenance programmers can (quickly!) find and fix a bug that shows up long after the original authors have moved on to other projects. That is, these programs must be </a:t>
            </a:r>
            <a:r>
              <a:rPr i="1" lang="en-US">
                <a:latin typeface="Arial"/>
                <a:ea typeface="Arial"/>
                <a:cs typeface="Arial"/>
                <a:sym typeface="Arial"/>
              </a:rPr>
              <a:t>designed</a:t>
            </a:r>
            <a:r>
              <a:rPr lang="en-US">
                <a:latin typeface="Arial"/>
                <a:ea typeface="Arial"/>
                <a:cs typeface="Arial"/>
                <a:sym typeface="Arial"/>
              </a:rPr>
              <a:t> to work perfectly in many areas, and business functionality is not the only one (although it certainly is the essential core). Of course a well-designed architecture benefits any program, and not just the largest ones as we've singled out here. We mentioned large applications first because structure is a way of dealing with complexity, so the benefits of structure (and of modeling and design, as we'll demonstrate) compound as application size grows large. Another benefit of structure is that it enables </a:t>
            </a:r>
            <a:r>
              <a:rPr i="1" lang="en-US">
                <a:latin typeface="Arial"/>
                <a:ea typeface="Arial"/>
                <a:cs typeface="Arial"/>
                <a:sym typeface="Arial"/>
              </a:rPr>
              <a:t>code reuse</a:t>
            </a:r>
            <a:r>
              <a:rPr lang="en-US">
                <a:latin typeface="Arial"/>
                <a:ea typeface="Arial"/>
                <a:cs typeface="Arial"/>
                <a:sym typeface="Arial"/>
              </a:rPr>
              <a:t>: Design time is the easiest time to structure an application as a collection of self-contained modules or components. Eventually, enterprises build up a library of models of components, each one representing an implementation stored in a library of code modules. When another application needs the same functionality, the designer can quickly import its module from the library. At coding time, the developer can just as quickly import the code module into the application.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p17:notes"/>
          <p:cNvSpPr txBox="1"/>
          <p:nvPr>
            <p:ph idx="1" type="body"/>
          </p:nvPr>
        </p:nvSpPr>
        <p:spPr>
          <a:xfrm>
            <a:off x="673100" y="4643437"/>
            <a:ext cx="5378400" cy="4397400"/>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977" name="Google Shape;977;p17: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p18:notes"/>
          <p:cNvSpPr txBox="1"/>
          <p:nvPr>
            <p:ph idx="12" type="sldNum"/>
          </p:nvPr>
        </p:nvSpPr>
        <p:spPr>
          <a:xfrm>
            <a:off x="3808412" y="9283700"/>
            <a:ext cx="2914500" cy="489000"/>
          </a:xfrm>
          <a:prstGeom prst="rect">
            <a:avLst/>
          </a:prstGeom>
          <a:noFill/>
          <a:ln>
            <a:noFill/>
          </a:ln>
        </p:spPr>
        <p:txBody>
          <a:bodyPr anchorCtr="0" anchor="b" bIns="45925" lIns="91850" spcFirstLastPara="1" rIns="91850" wrap="square" tIns="459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988" name="Google Shape;988;p18: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989" name="Google Shape;989;p18:notes"/>
          <p:cNvSpPr txBox="1"/>
          <p:nvPr>
            <p:ph idx="1" type="body"/>
          </p:nvPr>
        </p:nvSpPr>
        <p:spPr>
          <a:xfrm>
            <a:off x="673100" y="4643437"/>
            <a:ext cx="5378400" cy="43974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5925" lIns="91850" spcFirstLastPara="1" rIns="91850" wrap="square" tIns="45925">
            <a:noAutofit/>
          </a:bodyPr>
          <a:lstStyle/>
          <a:p>
            <a:pPr indent="-228600" lvl="0" marL="457200" marR="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p19:notes"/>
          <p:cNvSpPr txBox="1"/>
          <p:nvPr>
            <p:ph idx="1" type="body"/>
          </p:nvPr>
        </p:nvSpPr>
        <p:spPr>
          <a:xfrm>
            <a:off x="673100" y="4643437"/>
            <a:ext cx="5378450" cy="43973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3" name="Google Shape;1013;p19:notes"/>
          <p:cNvSpPr/>
          <p:nvPr>
            <p:ph idx="2" type="sldImg"/>
          </p:nvPr>
        </p:nvSpPr>
        <p:spPr>
          <a:xfrm>
            <a:off x="919162" y="733425"/>
            <a:ext cx="4886325" cy="36655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p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828" name="Google Shape;828;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29" name="Google Shape;829;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p20:notes"/>
          <p:cNvSpPr txBox="1"/>
          <p:nvPr>
            <p:ph idx="1" type="body"/>
          </p:nvPr>
        </p:nvSpPr>
        <p:spPr>
          <a:xfrm>
            <a:off x="673100" y="4643437"/>
            <a:ext cx="5378450" cy="43973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2" name="Google Shape;1022;p20:notes"/>
          <p:cNvSpPr/>
          <p:nvPr>
            <p:ph idx="2" type="sldImg"/>
          </p:nvPr>
        </p:nvSpPr>
        <p:spPr>
          <a:xfrm>
            <a:off x="919162" y="733425"/>
            <a:ext cx="4886325" cy="36655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p21:notes"/>
          <p:cNvSpPr txBox="1"/>
          <p:nvPr>
            <p:ph idx="1" type="body"/>
          </p:nvPr>
        </p:nvSpPr>
        <p:spPr>
          <a:xfrm>
            <a:off x="673100" y="4643437"/>
            <a:ext cx="5378450" cy="43973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1" name="Google Shape;1031;p21:notes"/>
          <p:cNvSpPr/>
          <p:nvPr>
            <p:ph idx="2" type="sldImg"/>
          </p:nvPr>
        </p:nvSpPr>
        <p:spPr>
          <a:xfrm>
            <a:off x="919162" y="733425"/>
            <a:ext cx="4886325" cy="36655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p22:notes"/>
          <p:cNvSpPr txBox="1"/>
          <p:nvPr>
            <p:ph idx="1" type="body"/>
          </p:nvPr>
        </p:nvSpPr>
        <p:spPr>
          <a:xfrm>
            <a:off x="673100" y="4643437"/>
            <a:ext cx="5378450" cy="43973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0" name="Google Shape;1040;p22:notes"/>
          <p:cNvSpPr/>
          <p:nvPr>
            <p:ph idx="2" type="sldImg"/>
          </p:nvPr>
        </p:nvSpPr>
        <p:spPr>
          <a:xfrm>
            <a:off x="919162" y="733425"/>
            <a:ext cx="4886325" cy="36655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p23:notes"/>
          <p:cNvSpPr txBox="1"/>
          <p:nvPr>
            <p:ph idx="1" type="body"/>
          </p:nvPr>
        </p:nvSpPr>
        <p:spPr>
          <a:xfrm>
            <a:off x="673100" y="4643437"/>
            <a:ext cx="5378450" cy="43973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0" name="Google Shape;1050;p23:notes"/>
          <p:cNvSpPr/>
          <p:nvPr>
            <p:ph idx="2" type="sldImg"/>
          </p:nvPr>
        </p:nvSpPr>
        <p:spPr>
          <a:xfrm>
            <a:off x="919162" y="733425"/>
            <a:ext cx="4886325" cy="36655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p24:notes"/>
          <p:cNvSpPr txBox="1"/>
          <p:nvPr>
            <p:ph idx="1" type="body"/>
          </p:nvPr>
        </p:nvSpPr>
        <p:spPr>
          <a:xfrm>
            <a:off x="673100" y="4643437"/>
            <a:ext cx="5378450" cy="43973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0" name="Google Shape;1060;p24:notes"/>
          <p:cNvSpPr/>
          <p:nvPr>
            <p:ph idx="2" type="sldImg"/>
          </p:nvPr>
        </p:nvSpPr>
        <p:spPr>
          <a:xfrm>
            <a:off x="919162" y="733425"/>
            <a:ext cx="4886325" cy="36655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p25:notes"/>
          <p:cNvSpPr txBox="1"/>
          <p:nvPr>
            <p:ph idx="1" type="body"/>
          </p:nvPr>
        </p:nvSpPr>
        <p:spPr>
          <a:xfrm>
            <a:off x="673100" y="4643437"/>
            <a:ext cx="5378450" cy="43973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0" name="Google Shape;1070;p25:notes"/>
          <p:cNvSpPr/>
          <p:nvPr>
            <p:ph idx="2" type="sldImg"/>
          </p:nvPr>
        </p:nvSpPr>
        <p:spPr>
          <a:xfrm>
            <a:off x="919162" y="733425"/>
            <a:ext cx="4886325" cy="36655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p26:notes"/>
          <p:cNvSpPr txBox="1"/>
          <p:nvPr>
            <p:ph idx="1" type="body"/>
          </p:nvPr>
        </p:nvSpPr>
        <p:spPr>
          <a:xfrm>
            <a:off x="673100" y="4643437"/>
            <a:ext cx="5378450" cy="43973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0" name="Google Shape;1080;p26:notes"/>
          <p:cNvSpPr/>
          <p:nvPr>
            <p:ph idx="2" type="sldImg"/>
          </p:nvPr>
        </p:nvSpPr>
        <p:spPr>
          <a:xfrm>
            <a:off x="919162" y="733425"/>
            <a:ext cx="4886325" cy="36655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p27:notes"/>
          <p:cNvSpPr txBox="1"/>
          <p:nvPr>
            <p:ph idx="12" type="sldNum"/>
          </p:nvPr>
        </p:nvSpPr>
        <p:spPr>
          <a:xfrm>
            <a:off x="3808412" y="9283700"/>
            <a:ext cx="2914650" cy="48895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1088" name="Google Shape;1088;p27: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089" name="Google Shape;1089;p27:notes"/>
          <p:cNvSpPr txBox="1"/>
          <p:nvPr>
            <p:ph idx="1" type="body"/>
          </p:nvPr>
        </p:nvSpPr>
        <p:spPr>
          <a:xfrm>
            <a:off x="673100" y="4643437"/>
            <a:ext cx="5378450" cy="4397375"/>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p28:notes"/>
          <p:cNvSpPr txBox="1"/>
          <p:nvPr>
            <p:ph idx="1" type="body"/>
          </p:nvPr>
        </p:nvSpPr>
        <p:spPr>
          <a:xfrm>
            <a:off x="673100" y="4643437"/>
            <a:ext cx="5378450" cy="43973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8" name="Google Shape;1098;p28:notes"/>
          <p:cNvSpPr/>
          <p:nvPr>
            <p:ph idx="2" type="sldImg"/>
          </p:nvPr>
        </p:nvSpPr>
        <p:spPr>
          <a:xfrm>
            <a:off x="919162" y="733425"/>
            <a:ext cx="4886325" cy="36655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p29:notes"/>
          <p:cNvSpPr txBox="1"/>
          <p:nvPr>
            <p:ph idx="12" type="sldNum"/>
          </p:nvPr>
        </p:nvSpPr>
        <p:spPr>
          <a:xfrm>
            <a:off x="3808412" y="9283700"/>
            <a:ext cx="2914650" cy="48895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1106" name="Google Shape;1106;p29: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107" name="Google Shape;1107;p29:notes"/>
          <p:cNvSpPr txBox="1"/>
          <p:nvPr>
            <p:ph idx="1" type="body"/>
          </p:nvPr>
        </p:nvSpPr>
        <p:spPr>
          <a:xfrm>
            <a:off x="673100" y="4643437"/>
            <a:ext cx="5378450" cy="4397375"/>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3:notes"/>
          <p:cNvSpPr txBox="1"/>
          <p:nvPr/>
        </p:nvSpPr>
        <p:spPr>
          <a:xfrm>
            <a:off x="3808412" y="9283700"/>
            <a:ext cx="2914650" cy="48895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842" name="Google Shape;842;p3: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843" name="Google Shape;843;p3: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p30:notes"/>
          <p:cNvSpPr txBox="1"/>
          <p:nvPr>
            <p:ph idx="12" type="sldNum"/>
          </p:nvPr>
        </p:nvSpPr>
        <p:spPr>
          <a:xfrm>
            <a:off x="3808412" y="9283700"/>
            <a:ext cx="2914650" cy="48895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1118" name="Google Shape;1118;p30: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119" name="Google Shape;1119;p30:notes"/>
          <p:cNvSpPr txBox="1"/>
          <p:nvPr>
            <p:ph idx="1" type="body"/>
          </p:nvPr>
        </p:nvSpPr>
        <p:spPr>
          <a:xfrm>
            <a:off x="673100" y="4643437"/>
            <a:ext cx="5378450" cy="4397375"/>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p31:notes"/>
          <p:cNvSpPr txBox="1"/>
          <p:nvPr>
            <p:ph idx="1" type="body"/>
          </p:nvPr>
        </p:nvSpPr>
        <p:spPr>
          <a:xfrm>
            <a:off x="673100" y="4643437"/>
            <a:ext cx="5378450" cy="43973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9" name="Google Shape;1129;p31:notes"/>
          <p:cNvSpPr/>
          <p:nvPr>
            <p:ph idx="2" type="sldImg"/>
          </p:nvPr>
        </p:nvSpPr>
        <p:spPr>
          <a:xfrm>
            <a:off x="919162" y="733425"/>
            <a:ext cx="4886325" cy="36655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p32:notes"/>
          <p:cNvSpPr txBox="1"/>
          <p:nvPr>
            <p:ph idx="12" type="sldNum"/>
          </p:nvPr>
        </p:nvSpPr>
        <p:spPr>
          <a:xfrm>
            <a:off x="3808412" y="9283700"/>
            <a:ext cx="2914650" cy="48895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1137" name="Google Shape;1137;p32: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138" name="Google Shape;1138;p32:notes"/>
          <p:cNvSpPr txBox="1"/>
          <p:nvPr>
            <p:ph idx="1" type="body"/>
          </p:nvPr>
        </p:nvSpPr>
        <p:spPr>
          <a:xfrm>
            <a:off x="673100" y="4643437"/>
            <a:ext cx="5378450" cy="4397375"/>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p33:notes"/>
          <p:cNvSpPr txBox="1"/>
          <p:nvPr>
            <p:ph idx="12" type="sldNum"/>
          </p:nvPr>
        </p:nvSpPr>
        <p:spPr>
          <a:xfrm>
            <a:off x="3808412" y="9283700"/>
            <a:ext cx="2914650" cy="48895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1149" name="Google Shape;1149;p33: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150" name="Google Shape;1150;p33:notes"/>
          <p:cNvSpPr txBox="1"/>
          <p:nvPr>
            <p:ph idx="1" type="body"/>
          </p:nvPr>
        </p:nvSpPr>
        <p:spPr>
          <a:xfrm>
            <a:off x="673100" y="4643437"/>
            <a:ext cx="5378450" cy="4397375"/>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p34:notes"/>
          <p:cNvSpPr txBox="1"/>
          <p:nvPr>
            <p:ph idx="1" type="body"/>
          </p:nvPr>
        </p:nvSpPr>
        <p:spPr>
          <a:xfrm>
            <a:off x="673100" y="4643437"/>
            <a:ext cx="5378450" cy="43973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0" name="Google Shape;1160;p34:notes"/>
          <p:cNvSpPr/>
          <p:nvPr>
            <p:ph idx="2" type="sldImg"/>
          </p:nvPr>
        </p:nvSpPr>
        <p:spPr>
          <a:xfrm>
            <a:off x="919162" y="733425"/>
            <a:ext cx="4886325" cy="36655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p35:notes"/>
          <p:cNvSpPr txBox="1"/>
          <p:nvPr>
            <p:ph idx="12" type="sldNum"/>
          </p:nvPr>
        </p:nvSpPr>
        <p:spPr>
          <a:xfrm>
            <a:off x="3808412" y="9283700"/>
            <a:ext cx="2914650" cy="48895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1168" name="Google Shape;1168;p35: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169" name="Google Shape;1169;p35:notes"/>
          <p:cNvSpPr txBox="1"/>
          <p:nvPr>
            <p:ph idx="1" type="body"/>
          </p:nvPr>
        </p:nvSpPr>
        <p:spPr>
          <a:xfrm>
            <a:off x="673100" y="4643437"/>
            <a:ext cx="5378450" cy="4397375"/>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p36:notes"/>
          <p:cNvSpPr txBox="1"/>
          <p:nvPr/>
        </p:nvSpPr>
        <p:spPr>
          <a:xfrm>
            <a:off x="3808413" y="9283700"/>
            <a:ext cx="2914650" cy="488950"/>
          </a:xfrm>
          <a:prstGeom prst="rect">
            <a:avLst/>
          </a:prstGeom>
          <a:noFill/>
          <a:ln>
            <a:noFill/>
          </a:ln>
        </p:spPr>
        <p:txBody>
          <a:bodyPr anchorCtr="0" anchor="b" bIns="45700" lIns="91400" spcFirstLastPara="1" rIns="91400"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181" name="Google Shape;1181;p36:notes"/>
          <p:cNvSpPr txBox="1"/>
          <p:nvPr/>
        </p:nvSpPr>
        <p:spPr>
          <a:xfrm>
            <a:off x="3808413" y="9283700"/>
            <a:ext cx="2914650" cy="488950"/>
          </a:xfrm>
          <a:prstGeom prst="rect">
            <a:avLst/>
          </a:prstGeom>
          <a:noFill/>
          <a:ln>
            <a:noFill/>
          </a:ln>
        </p:spPr>
        <p:txBody>
          <a:bodyPr anchorCtr="0" anchor="b" bIns="45700" lIns="91400" spcFirstLastPara="1" rIns="91400"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182" name="Google Shape;1182;p36:notes"/>
          <p:cNvSpPr/>
          <p:nvPr>
            <p:ph idx="2" type="sldImg"/>
          </p:nvPr>
        </p:nvSpPr>
        <p:spPr>
          <a:xfrm>
            <a:off x="919163" y="733425"/>
            <a:ext cx="4887912"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83" name="Google Shape;1183;p36:notes"/>
          <p:cNvSpPr txBox="1"/>
          <p:nvPr>
            <p:ph idx="1" type="body"/>
          </p:nvPr>
        </p:nvSpPr>
        <p:spPr>
          <a:xfrm>
            <a:off x="673100" y="4643437"/>
            <a:ext cx="5378450" cy="4397375"/>
          </a:xfrm>
          <a:prstGeom prst="rect">
            <a:avLst/>
          </a:prstGeom>
          <a:noFill/>
          <a:ln>
            <a:noFill/>
          </a:ln>
        </p:spPr>
        <p:txBody>
          <a:bodyPr anchorCtr="0" anchor="t" bIns="45700" lIns="91400" spcFirstLastPara="1" rIns="91400"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latin typeface="Arial"/>
                <a:ea typeface="Arial"/>
                <a:cs typeface="Arial"/>
                <a:sym typeface="Arial"/>
              </a:rPr>
              <a:t>Cada entidade deve possuir um </a:t>
            </a:r>
            <a:r>
              <a:rPr i="1" lang="en-US">
                <a:latin typeface="Arial"/>
                <a:ea typeface="Arial"/>
                <a:cs typeface="Arial"/>
                <a:sym typeface="Arial"/>
              </a:rPr>
              <a:t>identificador</a:t>
            </a:r>
            <a:r>
              <a:rPr lang="en-US">
                <a:latin typeface="Arial"/>
                <a:ea typeface="Arial"/>
                <a:cs typeface="Arial"/>
                <a:sym typeface="Arial"/>
              </a:rPr>
              <a:t>. Um identificador é um conjunto</a:t>
            </a:r>
            <a:endParaRPr/>
          </a:p>
          <a:p>
            <a:pPr indent="-228600" lvl="0" marL="457200" marR="0" rtl="0" algn="l">
              <a:lnSpc>
                <a:spcPct val="100000"/>
              </a:lnSpc>
              <a:spcBef>
                <a:spcPts val="0"/>
              </a:spcBef>
              <a:spcAft>
                <a:spcPts val="0"/>
              </a:spcAft>
              <a:buClr>
                <a:srgbClr val="000000"/>
              </a:buClr>
              <a:buSzPts val="1400"/>
              <a:buFont typeface="Arial"/>
              <a:buNone/>
            </a:pPr>
            <a:r>
              <a:rPr lang="en-US">
                <a:latin typeface="Arial"/>
                <a:ea typeface="Arial"/>
                <a:cs typeface="Arial"/>
                <a:sym typeface="Arial"/>
              </a:rPr>
              <a:t>de um ou mais atributos (e possivelmente relacionamentos, como visto</a:t>
            </a:r>
            <a:endParaRPr/>
          </a:p>
          <a:p>
            <a:pPr indent="-228600" lvl="0" marL="457200" marR="0" rtl="0" algn="l">
              <a:lnSpc>
                <a:spcPct val="100000"/>
              </a:lnSpc>
              <a:spcBef>
                <a:spcPts val="0"/>
              </a:spcBef>
              <a:spcAft>
                <a:spcPts val="0"/>
              </a:spcAft>
              <a:buClr>
                <a:srgbClr val="000000"/>
              </a:buClr>
              <a:buSzPts val="1400"/>
              <a:buFont typeface="Arial"/>
              <a:buNone/>
            </a:pPr>
            <a:r>
              <a:rPr lang="en-US">
                <a:latin typeface="Arial"/>
                <a:ea typeface="Arial"/>
                <a:cs typeface="Arial"/>
                <a:sym typeface="Arial"/>
              </a:rPr>
              <a:t>abaixo) cujos valores servem para distinguir uma ocorrência da entidade das</a:t>
            </a:r>
            <a:endParaRPr/>
          </a:p>
          <a:p>
            <a:pPr indent="-228600" lvl="0" marL="457200" marR="0" rtl="0" algn="l">
              <a:lnSpc>
                <a:spcPct val="100000"/>
              </a:lnSpc>
              <a:spcBef>
                <a:spcPts val="0"/>
              </a:spcBef>
              <a:spcAft>
                <a:spcPts val="0"/>
              </a:spcAft>
              <a:buClr>
                <a:srgbClr val="000000"/>
              </a:buClr>
              <a:buSzPts val="1400"/>
              <a:buFont typeface="Arial"/>
              <a:buNone/>
            </a:pPr>
            <a:r>
              <a:rPr lang="en-US">
                <a:latin typeface="Arial"/>
                <a:ea typeface="Arial"/>
                <a:cs typeface="Arial"/>
                <a:sym typeface="Arial"/>
              </a:rPr>
              <a:t>demais ocorrências da mesma entidade.</a:t>
            </a:r>
            <a:endParaRPr/>
          </a:p>
          <a:p>
            <a:pPr indent="-228600" lvl="0" marL="457200" marR="0" rtl="0" algn="l">
              <a:lnSpc>
                <a:spcPct val="100000"/>
              </a:lnSpc>
              <a:spcBef>
                <a:spcPts val="0"/>
              </a:spcBef>
              <a:spcAft>
                <a:spcPts val="0"/>
              </a:spcAft>
              <a:buClr>
                <a:srgbClr val="000000"/>
              </a:buClr>
              <a:buSzPts val="1400"/>
              <a:buFont typeface="Arial"/>
              <a:buNone/>
            </a:pPr>
            <a:r>
              <a:t/>
            </a:r>
            <a:endParaRPr>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p37:notes"/>
          <p:cNvSpPr txBox="1"/>
          <p:nvPr>
            <p:ph idx="1" type="body"/>
          </p:nvPr>
        </p:nvSpPr>
        <p:spPr>
          <a:xfrm>
            <a:off x="673100" y="4643437"/>
            <a:ext cx="5378450" cy="43973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4" name="Google Shape;1194;p37:notes"/>
          <p:cNvSpPr/>
          <p:nvPr>
            <p:ph idx="2" type="sldImg"/>
          </p:nvPr>
        </p:nvSpPr>
        <p:spPr>
          <a:xfrm>
            <a:off x="919162" y="733425"/>
            <a:ext cx="4886325" cy="36655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p38:notes"/>
          <p:cNvSpPr txBox="1"/>
          <p:nvPr/>
        </p:nvSpPr>
        <p:spPr>
          <a:xfrm>
            <a:off x="3808413" y="9283700"/>
            <a:ext cx="2914650" cy="488950"/>
          </a:xfrm>
          <a:prstGeom prst="rect">
            <a:avLst/>
          </a:prstGeom>
          <a:noFill/>
          <a:ln>
            <a:noFill/>
          </a:ln>
        </p:spPr>
        <p:txBody>
          <a:bodyPr anchorCtr="0" anchor="b" bIns="45700" lIns="91400" spcFirstLastPara="1" rIns="91400"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202" name="Google Shape;1202;p38:notes"/>
          <p:cNvSpPr txBox="1"/>
          <p:nvPr/>
        </p:nvSpPr>
        <p:spPr>
          <a:xfrm>
            <a:off x="3808413" y="9283700"/>
            <a:ext cx="2914650" cy="488950"/>
          </a:xfrm>
          <a:prstGeom prst="rect">
            <a:avLst/>
          </a:prstGeom>
          <a:noFill/>
          <a:ln>
            <a:noFill/>
          </a:ln>
        </p:spPr>
        <p:txBody>
          <a:bodyPr anchorCtr="0" anchor="b" bIns="45700" lIns="91400" spcFirstLastPara="1" rIns="91400"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203" name="Google Shape;1203;p38:notes"/>
          <p:cNvSpPr/>
          <p:nvPr>
            <p:ph idx="2" type="sldImg"/>
          </p:nvPr>
        </p:nvSpPr>
        <p:spPr>
          <a:xfrm>
            <a:off x="919163" y="733425"/>
            <a:ext cx="4887912"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04" name="Google Shape;1204;p38:notes"/>
          <p:cNvSpPr txBox="1"/>
          <p:nvPr>
            <p:ph idx="1" type="body"/>
          </p:nvPr>
        </p:nvSpPr>
        <p:spPr>
          <a:xfrm>
            <a:off x="673100" y="4643437"/>
            <a:ext cx="5378450" cy="4397375"/>
          </a:xfrm>
          <a:prstGeom prst="rect">
            <a:avLst/>
          </a:prstGeom>
          <a:noFill/>
          <a:ln>
            <a:noFill/>
          </a:ln>
        </p:spPr>
        <p:txBody>
          <a:bodyPr anchorCtr="0" anchor="t" bIns="45700" lIns="91400" spcFirstLastPara="1" rIns="91400"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latin typeface="Arial"/>
                <a:ea typeface="Arial"/>
                <a:cs typeface="Arial"/>
                <a:sym typeface="Arial"/>
              </a:rPr>
              <a:t>Cada entidade deve possuir um </a:t>
            </a:r>
            <a:r>
              <a:rPr i="1" lang="en-US">
                <a:latin typeface="Arial"/>
                <a:ea typeface="Arial"/>
                <a:cs typeface="Arial"/>
                <a:sym typeface="Arial"/>
              </a:rPr>
              <a:t>identificador</a:t>
            </a:r>
            <a:r>
              <a:rPr lang="en-US">
                <a:latin typeface="Arial"/>
                <a:ea typeface="Arial"/>
                <a:cs typeface="Arial"/>
                <a:sym typeface="Arial"/>
              </a:rPr>
              <a:t>. Um identificador é um conjunto</a:t>
            </a:r>
            <a:endParaRPr/>
          </a:p>
          <a:p>
            <a:pPr indent="-228600" lvl="0" marL="457200" marR="0" rtl="0" algn="l">
              <a:lnSpc>
                <a:spcPct val="100000"/>
              </a:lnSpc>
              <a:spcBef>
                <a:spcPts val="0"/>
              </a:spcBef>
              <a:spcAft>
                <a:spcPts val="0"/>
              </a:spcAft>
              <a:buClr>
                <a:srgbClr val="000000"/>
              </a:buClr>
              <a:buSzPts val="1400"/>
              <a:buFont typeface="Arial"/>
              <a:buNone/>
            </a:pPr>
            <a:r>
              <a:rPr lang="en-US">
                <a:latin typeface="Arial"/>
                <a:ea typeface="Arial"/>
                <a:cs typeface="Arial"/>
                <a:sym typeface="Arial"/>
              </a:rPr>
              <a:t>de um ou mais atributos (e possivelmente relacionamentos, como visto</a:t>
            </a:r>
            <a:endParaRPr/>
          </a:p>
          <a:p>
            <a:pPr indent="-228600" lvl="0" marL="457200" marR="0" rtl="0" algn="l">
              <a:lnSpc>
                <a:spcPct val="100000"/>
              </a:lnSpc>
              <a:spcBef>
                <a:spcPts val="0"/>
              </a:spcBef>
              <a:spcAft>
                <a:spcPts val="0"/>
              </a:spcAft>
              <a:buClr>
                <a:srgbClr val="000000"/>
              </a:buClr>
              <a:buSzPts val="1400"/>
              <a:buFont typeface="Arial"/>
              <a:buNone/>
            </a:pPr>
            <a:r>
              <a:rPr lang="en-US">
                <a:latin typeface="Arial"/>
                <a:ea typeface="Arial"/>
                <a:cs typeface="Arial"/>
                <a:sym typeface="Arial"/>
              </a:rPr>
              <a:t>abaixo) cujos valores servem para distinguir uma ocorrência da entidade das</a:t>
            </a:r>
            <a:endParaRPr/>
          </a:p>
          <a:p>
            <a:pPr indent="-228600" lvl="0" marL="457200" marR="0" rtl="0" algn="l">
              <a:lnSpc>
                <a:spcPct val="100000"/>
              </a:lnSpc>
              <a:spcBef>
                <a:spcPts val="0"/>
              </a:spcBef>
              <a:spcAft>
                <a:spcPts val="0"/>
              </a:spcAft>
              <a:buClr>
                <a:srgbClr val="000000"/>
              </a:buClr>
              <a:buSzPts val="1400"/>
              <a:buFont typeface="Arial"/>
              <a:buNone/>
            </a:pPr>
            <a:r>
              <a:rPr lang="en-US">
                <a:latin typeface="Arial"/>
                <a:ea typeface="Arial"/>
                <a:cs typeface="Arial"/>
                <a:sym typeface="Arial"/>
              </a:rPr>
              <a:t>demais ocorrências da mesma entidade.</a:t>
            </a:r>
            <a:endParaRPr/>
          </a:p>
          <a:p>
            <a:pPr indent="-228600" lvl="0" marL="457200" marR="0" rtl="0" algn="l">
              <a:lnSpc>
                <a:spcPct val="100000"/>
              </a:lnSpc>
              <a:spcBef>
                <a:spcPts val="0"/>
              </a:spcBef>
              <a:spcAft>
                <a:spcPts val="0"/>
              </a:spcAft>
              <a:buClr>
                <a:srgbClr val="000000"/>
              </a:buClr>
              <a:buSzPts val="1400"/>
              <a:buFont typeface="Arial"/>
              <a:buNone/>
            </a:pPr>
            <a:r>
              <a:t/>
            </a:r>
            <a:endParaRPr>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p39:notes"/>
          <p:cNvSpPr txBox="1"/>
          <p:nvPr>
            <p:ph idx="12" type="sldNum"/>
          </p:nvPr>
        </p:nvSpPr>
        <p:spPr>
          <a:xfrm>
            <a:off x="3808412" y="9283700"/>
            <a:ext cx="2914650" cy="48895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1215" name="Google Shape;1215;p39: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216" name="Google Shape;1216;p39:notes"/>
          <p:cNvSpPr txBox="1"/>
          <p:nvPr>
            <p:ph idx="1" type="body"/>
          </p:nvPr>
        </p:nvSpPr>
        <p:spPr>
          <a:xfrm>
            <a:off x="673100" y="4643437"/>
            <a:ext cx="5378450" cy="4397375"/>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p4: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852" name="Google Shape;852;p4: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p40:notes"/>
          <p:cNvSpPr txBox="1"/>
          <p:nvPr>
            <p:ph idx="12" type="sldNum"/>
          </p:nvPr>
        </p:nvSpPr>
        <p:spPr>
          <a:xfrm>
            <a:off x="3808412" y="9283700"/>
            <a:ext cx="2914650" cy="48895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1228" name="Google Shape;1228;p40: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229" name="Google Shape;1229;p40:notes"/>
          <p:cNvSpPr txBox="1"/>
          <p:nvPr>
            <p:ph idx="1" type="body"/>
          </p:nvPr>
        </p:nvSpPr>
        <p:spPr>
          <a:xfrm>
            <a:off x="673100" y="4643437"/>
            <a:ext cx="5378450" cy="4397375"/>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p41:notes"/>
          <p:cNvSpPr txBox="1"/>
          <p:nvPr>
            <p:ph idx="12" type="sldNum"/>
          </p:nvPr>
        </p:nvSpPr>
        <p:spPr>
          <a:xfrm>
            <a:off x="3808412" y="9283700"/>
            <a:ext cx="2914650" cy="48895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239" name="Google Shape;1239;p41: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40" name="Google Shape;1240;p41: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0"/>
              </a:spcBef>
              <a:spcAft>
                <a:spcPts val="0"/>
              </a:spcAft>
              <a:buSzPts val="1400"/>
              <a:buNone/>
            </a:pPr>
            <a:r>
              <a:rPr lang="en-US">
                <a:latin typeface="Arial"/>
                <a:ea typeface="Arial"/>
                <a:cs typeface="Arial"/>
                <a:sym typeface="Arial"/>
              </a:rPr>
              <a:t>Large enterprise applications - the ones that execute core business applications, and keep a company going - must be more than just a bunch of code modules. They must be structured in a way that enables scalability, security, and robust execution under stressful conditions, and their structure - frequently referred to as their </a:t>
            </a:r>
            <a:r>
              <a:rPr i="1" lang="en-US">
                <a:latin typeface="Arial"/>
                <a:ea typeface="Arial"/>
                <a:cs typeface="Arial"/>
                <a:sym typeface="Arial"/>
              </a:rPr>
              <a:t>architecture</a:t>
            </a:r>
            <a:r>
              <a:rPr lang="en-US">
                <a:latin typeface="Arial"/>
                <a:ea typeface="Arial"/>
                <a:cs typeface="Arial"/>
                <a:sym typeface="Arial"/>
              </a:rPr>
              <a:t> - must be defined clearly enough that maintenance programmers can (quickly!) find and fix a bug that shows up long after the original authors have moved on to other projects. That is, these programs must be </a:t>
            </a:r>
            <a:r>
              <a:rPr i="1" lang="en-US">
                <a:latin typeface="Arial"/>
                <a:ea typeface="Arial"/>
                <a:cs typeface="Arial"/>
                <a:sym typeface="Arial"/>
              </a:rPr>
              <a:t>designed</a:t>
            </a:r>
            <a:r>
              <a:rPr lang="en-US">
                <a:latin typeface="Arial"/>
                <a:ea typeface="Arial"/>
                <a:cs typeface="Arial"/>
                <a:sym typeface="Arial"/>
              </a:rPr>
              <a:t> to work perfectly in many areas, and business functionality is not the only one (although it certainly is the essential core). Of course a well-designed architecture benefits any program, and not just the largest ones as we've singled out here. We mentioned large applications first because structure is a way of dealing with complexity, so the benefits of structure (and of modeling and design, as we'll demonstrate) compound as application size grows large. Another benefit of structure is that it enables </a:t>
            </a:r>
            <a:r>
              <a:rPr i="1" lang="en-US">
                <a:latin typeface="Arial"/>
                <a:ea typeface="Arial"/>
                <a:cs typeface="Arial"/>
                <a:sym typeface="Arial"/>
              </a:rPr>
              <a:t>code reuse</a:t>
            </a:r>
            <a:r>
              <a:rPr lang="en-US">
                <a:latin typeface="Arial"/>
                <a:ea typeface="Arial"/>
                <a:cs typeface="Arial"/>
                <a:sym typeface="Arial"/>
              </a:rPr>
              <a:t>: Design time is the easiest time to structure an application as a collection of self-contained modules or components. Eventually, enterprises build up a library of models of components, each one representing an implementation stored in a library of code modules. When another application needs the same functionality, the designer can quickly import its module from the library. At coding time, the developer can just as quickly import the code module into the application.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p42:notes"/>
          <p:cNvSpPr txBox="1"/>
          <p:nvPr>
            <p:ph idx="1" type="body"/>
          </p:nvPr>
        </p:nvSpPr>
        <p:spPr>
          <a:xfrm>
            <a:off x="673100" y="4643437"/>
            <a:ext cx="5378450" cy="43973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8" name="Google Shape;1248;p42:notes"/>
          <p:cNvSpPr/>
          <p:nvPr>
            <p:ph idx="2" type="sldImg"/>
          </p:nvPr>
        </p:nvSpPr>
        <p:spPr>
          <a:xfrm>
            <a:off x="919162" y="733425"/>
            <a:ext cx="4886325" cy="36655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p43:notes"/>
          <p:cNvSpPr txBox="1"/>
          <p:nvPr>
            <p:ph idx="1" type="body"/>
          </p:nvPr>
        </p:nvSpPr>
        <p:spPr>
          <a:xfrm>
            <a:off x="673100" y="4643437"/>
            <a:ext cx="5378450" cy="43973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8" name="Google Shape;1258;p43:notes"/>
          <p:cNvSpPr/>
          <p:nvPr>
            <p:ph idx="2" type="sldImg"/>
          </p:nvPr>
        </p:nvSpPr>
        <p:spPr>
          <a:xfrm>
            <a:off x="919162" y="733425"/>
            <a:ext cx="4886325" cy="36655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p44:notes"/>
          <p:cNvSpPr txBox="1"/>
          <p:nvPr>
            <p:ph idx="12" type="sldNum"/>
          </p:nvPr>
        </p:nvSpPr>
        <p:spPr>
          <a:xfrm>
            <a:off x="3808412" y="9283700"/>
            <a:ext cx="2914650" cy="48895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268" name="Google Shape;1268;p44: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69" name="Google Shape;1269;p44: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0"/>
              </a:spcBef>
              <a:spcAft>
                <a:spcPts val="0"/>
              </a:spcAft>
              <a:buSzPts val="1400"/>
              <a:buNone/>
            </a:pPr>
            <a:r>
              <a:rPr lang="en-US">
                <a:latin typeface="Arial"/>
                <a:ea typeface="Arial"/>
                <a:cs typeface="Arial"/>
                <a:sym typeface="Arial"/>
              </a:rPr>
              <a:t>Large enterprise applications - the ones that execute core business applications, and keep a company going - must be more than just a bunch of code modules. They must be structured in a way that enables scalability, security, and robust execution under stressful conditions, and their structure - frequently referred to as their </a:t>
            </a:r>
            <a:r>
              <a:rPr i="1" lang="en-US">
                <a:latin typeface="Arial"/>
                <a:ea typeface="Arial"/>
                <a:cs typeface="Arial"/>
                <a:sym typeface="Arial"/>
              </a:rPr>
              <a:t>architecture</a:t>
            </a:r>
            <a:r>
              <a:rPr lang="en-US">
                <a:latin typeface="Arial"/>
                <a:ea typeface="Arial"/>
                <a:cs typeface="Arial"/>
                <a:sym typeface="Arial"/>
              </a:rPr>
              <a:t> - must be defined clearly enough that maintenance programmers can (quickly!) find and fix a bug that shows up long after the original authors have moved on to other projects. That is, these programs must be </a:t>
            </a:r>
            <a:r>
              <a:rPr i="1" lang="en-US">
                <a:latin typeface="Arial"/>
                <a:ea typeface="Arial"/>
                <a:cs typeface="Arial"/>
                <a:sym typeface="Arial"/>
              </a:rPr>
              <a:t>designed</a:t>
            </a:r>
            <a:r>
              <a:rPr lang="en-US">
                <a:latin typeface="Arial"/>
                <a:ea typeface="Arial"/>
                <a:cs typeface="Arial"/>
                <a:sym typeface="Arial"/>
              </a:rPr>
              <a:t> to work perfectly in many areas, and business functionality is not the only one (although it certainly is the essential core). Of course a well-designed architecture benefits any program, and not just the largest ones as we've singled out here. We mentioned large applications first because structure is a way of dealing with complexity, so the benefits of structure (and of modeling and design, as we'll demonstrate) compound as application size grows large. Another benefit of structure is that it enables </a:t>
            </a:r>
            <a:r>
              <a:rPr i="1" lang="en-US">
                <a:latin typeface="Arial"/>
                <a:ea typeface="Arial"/>
                <a:cs typeface="Arial"/>
                <a:sym typeface="Arial"/>
              </a:rPr>
              <a:t>code reuse</a:t>
            </a:r>
            <a:r>
              <a:rPr lang="en-US">
                <a:latin typeface="Arial"/>
                <a:ea typeface="Arial"/>
                <a:cs typeface="Arial"/>
                <a:sym typeface="Arial"/>
              </a:rPr>
              <a:t>: Design time is the easiest time to structure an application as a collection of self-contained modules or components. Eventually, enterprises build up a library of models of components, each one representing an implementation stored in a library of code modules. When another application needs the same functionality, the designer can quickly import its module from the library. At coding time, the developer can just as quickly import the code module into the application.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p45:notes"/>
          <p:cNvSpPr txBox="1"/>
          <p:nvPr>
            <p:ph idx="1" type="body"/>
          </p:nvPr>
        </p:nvSpPr>
        <p:spPr>
          <a:xfrm>
            <a:off x="673100" y="4643437"/>
            <a:ext cx="5378450" cy="43973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7" name="Google Shape;1277;p45:notes"/>
          <p:cNvSpPr/>
          <p:nvPr>
            <p:ph idx="2" type="sldImg"/>
          </p:nvPr>
        </p:nvSpPr>
        <p:spPr>
          <a:xfrm>
            <a:off x="919162" y="733425"/>
            <a:ext cx="4886325" cy="36655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p46:notes"/>
          <p:cNvSpPr txBox="1"/>
          <p:nvPr>
            <p:ph idx="1" type="body"/>
          </p:nvPr>
        </p:nvSpPr>
        <p:spPr>
          <a:xfrm>
            <a:off x="673100" y="4643437"/>
            <a:ext cx="5378450" cy="43973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7" name="Google Shape;1287;p46:notes"/>
          <p:cNvSpPr/>
          <p:nvPr>
            <p:ph idx="2" type="sldImg"/>
          </p:nvPr>
        </p:nvSpPr>
        <p:spPr>
          <a:xfrm>
            <a:off x="919162" y="733425"/>
            <a:ext cx="4886325" cy="36655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p47:notes"/>
          <p:cNvSpPr txBox="1"/>
          <p:nvPr>
            <p:ph idx="1" type="body"/>
          </p:nvPr>
        </p:nvSpPr>
        <p:spPr>
          <a:xfrm>
            <a:off x="673100" y="4643437"/>
            <a:ext cx="5378450" cy="43973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7" name="Google Shape;1297;p47:notes"/>
          <p:cNvSpPr/>
          <p:nvPr>
            <p:ph idx="2" type="sldImg"/>
          </p:nvPr>
        </p:nvSpPr>
        <p:spPr>
          <a:xfrm>
            <a:off x="919162" y="733425"/>
            <a:ext cx="4886325" cy="36655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p48:notes"/>
          <p:cNvSpPr txBox="1"/>
          <p:nvPr>
            <p:ph idx="1" type="body"/>
          </p:nvPr>
        </p:nvSpPr>
        <p:spPr>
          <a:xfrm>
            <a:off x="673100" y="4643437"/>
            <a:ext cx="5378450" cy="43973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7" name="Google Shape;1307;p48:notes"/>
          <p:cNvSpPr/>
          <p:nvPr>
            <p:ph idx="2" type="sldImg"/>
          </p:nvPr>
        </p:nvSpPr>
        <p:spPr>
          <a:xfrm>
            <a:off x="919162" y="733425"/>
            <a:ext cx="4886325" cy="36655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p49:notes"/>
          <p:cNvSpPr txBox="1"/>
          <p:nvPr>
            <p:ph idx="12" type="sldNum"/>
          </p:nvPr>
        </p:nvSpPr>
        <p:spPr>
          <a:xfrm>
            <a:off x="3808412" y="9283700"/>
            <a:ext cx="2914650" cy="48895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316" name="Google Shape;1316;p49: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17" name="Google Shape;1317;p49: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0"/>
              </a:spcBef>
              <a:spcAft>
                <a:spcPts val="0"/>
              </a:spcAft>
              <a:buSzPts val="1400"/>
              <a:buNone/>
            </a:pPr>
            <a:r>
              <a:rPr lang="en-US">
                <a:latin typeface="Arial"/>
                <a:ea typeface="Arial"/>
                <a:cs typeface="Arial"/>
                <a:sym typeface="Arial"/>
              </a:rPr>
              <a:t>Large enterprise applications - the ones that execute core business applications, and keep a company going - must be more than just a bunch of code modules. They must be structured in a way that enables scalability, security, and robust execution under stressful conditions, and their structure - frequently referred to as their </a:t>
            </a:r>
            <a:r>
              <a:rPr i="1" lang="en-US">
                <a:latin typeface="Arial"/>
                <a:ea typeface="Arial"/>
                <a:cs typeface="Arial"/>
                <a:sym typeface="Arial"/>
              </a:rPr>
              <a:t>architecture</a:t>
            </a:r>
            <a:r>
              <a:rPr lang="en-US">
                <a:latin typeface="Arial"/>
                <a:ea typeface="Arial"/>
                <a:cs typeface="Arial"/>
                <a:sym typeface="Arial"/>
              </a:rPr>
              <a:t> - must be defined clearly enough that maintenance programmers can (quickly!) find and fix a bug that shows up long after the original authors have moved on to other projects. That is, these programs must be </a:t>
            </a:r>
            <a:r>
              <a:rPr i="1" lang="en-US">
                <a:latin typeface="Arial"/>
                <a:ea typeface="Arial"/>
                <a:cs typeface="Arial"/>
                <a:sym typeface="Arial"/>
              </a:rPr>
              <a:t>designed</a:t>
            </a:r>
            <a:r>
              <a:rPr lang="en-US">
                <a:latin typeface="Arial"/>
                <a:ea typeface="Arial"/>
                <a:cs typeface="Arial"/>
                <a:sym typeface="Arial"/>
              </a:rPr>
              <a:t> to work perfectly in many areas, and business functionality is not the only one (although it certainly is the essential core). Of course a well-designed architecture benefits any program, and not just the largest ones as we've singled out here. We mentioned large applications first because structure is a way of dealing with complexity, so the benefits of structure (and of modeling and design, as we'll demonstrate) compound as application size grows large. Another benefit of structure is that it enables </a:t>
            </a:r>
            <a:r>
              <a:rPr i="1" lang="en-US">
                <a:latin typeface="Arial"/>
                <a:ea typeface="Arial"/>
                <a:cs typeface="Arial"/>
                <a:sym typeface="Arial"/>
              </a:rPr>
              <a:t>code reuse</a:t>
            </a:r>
            <a:r>
              <a:rPr lang="en-US">
                <a:latin typeface="Arial"/>
                <a:ea typeface="Arial"/>
                <a:cs typeface="Arial"/>
                <a:sym typeface="Arial"/>
              </a:rPr>
              <a:t>: Design time is the easiest time to structure an application as a collection of self-contained modules or components. Eventually, enterprises build up a library of models of components, each one representing an implementation stored in a library of code modules. When another application needs the same functionality, the designer can quickly import its module from the library. At coding time, the developer can just as quickly import the code module into the application.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p5: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860" name="Google Shape;860;p5: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p50:notes"/>
          <p:cNvSpPr txBox="1"/>
          <p:nvPr>
            <p:ph idx="1" type="body"/>
          </p:nvPr>
        </p:nvSpPr>
        <p:spPr>
          <a:xfrm>
            <a:off x="673100" y="4643437"/>
            <a:ext cx="5378450" cy="43973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5" name="Google Shape;1325;p50:notes"/>
          <p:cNvSpPr/>
          <p:nvPr>
            <p:ph idx="2" type="sldImg"/>
          </p:nvPr>
        </p:nvSpPr>
        <p:spPr>
          <a:xfrm>
            <a:off x="919162" y="733425"/>
            <a:ext cx="4886325" cy="36655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p51:notes"/>
          <p:cNvSpPr txBox="1"/>
          <p:nvPr>
            <p:ph idx="1" type="body"/>
          </p:nvPr>
        </p:nvSpPr>
        <p:spPr>
          <a:xfrm>
            <a:off x="673100" y="4643437"/>
            <a:ext cx="5378450" cy="43973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4" name="Google Shape;1334;p51:notes"/>
          <p:cNvSpPr/>
          <p:nvPr>
            <p:ph idx="2" type="sldImg"/>
          </p:nvPr>
        </p:nvSpPr>
        <p:spPr>
          <a:xfrm>
            <a:off x="919162" y="733425"/>
            <a:ext cx="4886325" cy="36655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p52:notes"/>
          <p:cNvSpPr txBox="1"/>
          <p:nvPr>
            <p:ph idx="1" type="body"/>
          </p:nvPr>
        </p:nvSpPr>
        <p:spPr>
          <a:xfrm>
            <a:off x="673100" y="4643437"/>
            <a:ext cx="5378450" cy="43973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4" name="Google Shape;1344;p52:notes"/>
          <p:cNvSpPr/>
          <p:nvPr>
            <p:ph idx="2" type="sldImg"/>
          </p:nvPr>
        </p:nvSpPr>
        <p:spPr>
          <a:xfrm>
            <a:off x="919162" y="733425"/>
            <a:ext cx="4886325" cy="36655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p53:notes"/>
          <p:cNvSpPr txBox="1"/>
          <p:nvPr>
            <p:ph idx="1" type="body"/>
          </p:nvPr>
        </p:nvSpPr>
        <p:spPr>
          <a:xfrm>
            <a:off x="673100" y="4643437"/>
            <a:ext cx="5378450" cy="43973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4" name="Google Shape;1354;p53:notes"/>
          <p:cNvSpPr/>
          <p:nvPr>
            <p:ph idx="2" type="sldImg"/>
          </p:nvPr>
        </p:nvSpPr>
        <p:spPr>
          <a:xfrm>
            <a:off x="919162" y="733425"/>
            <a:ext cx="4886325" cy="36655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p54:notes"/>
          <p:cNvSpPr txBox="1"/>
          <p:nvPr>
            <p:ph idx="12" type="sldNum"/>
          </p:nvPr>
        </p:nvSpPr>
        <p:spPr>
          <a:xfrm>
            <a:off x="3808412" y="9283700"/>
            <a:ext cx="2914650" cy="48895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364" name="Google Shape;1364;p54: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65" name="Google Shape;1365;p54: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0"/>
              </a:spcBef>
              <a:spcAft>
                <a:spcPts val="0"/>
              </a:spcAft>
              <a:buSzPts val="1400"/>
              <a:buNone/>
            </a:pPr>
            <a:r>
              <a:rPr lang="en-US">
                <a:latin typeface="Arial"/>
                <a:ea typeface="Arial"/>
                <a:cs typeface="Arial"/>
                <a:sym typeface="Arial"/>
              </a:rPr>
              <a:t>Large enterprise applications - the ones that execute core business applications, and keep a company going - must be more than just a bunch of code modules. They must be structured in a way that enables scalability, security, and robust execution under stressful conditions, and their structure - frequently referred to as their </a:t>
            </a:r>
            <a:r>
              <a:rPr i="1" lang="en-US">
                <a:latin typeface="Arial"/>
                <a:ea typeface="Arial"/>
                <a:cs typeface="Arial"/>
                <a:sym typeface="Arial"/>
              </a:rPr>
              <a:t>architecture</a:t>
            </a:r>
            <a:r>
              <a:rPr lang="en-US">
                <a:latin typeface="Arial"/>
                <a:ea typeface="Arial"/>
                <a:cs typeface="Arial"/>
                <a:sym typeface="Arial"/>
              </a:rPr>
              <a:t> - must be defined clearly enough that maintenance programmers can (quickly!) find and fix a bug that shows up long after the original authors have moved on to other projects. That is, these programs must be </a:t>
            </a:r>
            <a:r>
              <a:rPr i="1" lang="en-US">
                <a:latin typeface="Arial"/>
                <a:ea typeface="Arial"/>
                <a:cs typeface="Arial"/>
                <a:sym typeface="Arial"/>
              </a:rPr>
              <a:t>designed</a:t>
            </a:r>
            <a:r>
              <a:rPr lang="en-US">
                <a:latin typeface="Arial"/>
                <a:ea typeface="Arial"/>
                <a:cs typeface="Arial"/>
                <a:sym typeface="Arial"/>
              </a:rPr>
              <a:t> to work perfectly in many areas, and business functionality is not the only one (although it certainly is the essential core). Of course a well-designed architecture benefits any program, and not just the largest ones as we've singled out here. We mentioned large applications first because structure is a way of dealing with complexity, so the benefits of structure (and of modeling and design, as we'll demonstrate) compound as application size grows large. Another benefit of structure is that it enables </a:t>
            </a:r>
            <a:r>
              <a:rPr i="1" lang="en-US">
                <a:latin typeface="Arial"/>
                <a:ea typeface="Arial"/>
                <a:cs typeface="Arial"/>
                <a:sym typeface="Arial"/>
              </a:rPr>
              <a:t>code reuse</a:t>
            </a:r>
            <a:r>
              <a:rPr lang="en-US">
                <a:latin typeface="Arial"/>
                <a:ea typeface="Arial"/>
                <a:cs typeface="Arial"/>
                <a:sym typeface="Arial"/>
              </a:rPr>
              <a:t>: Design time is the easiest time to structure an application as a collection of self-contained modules or components. Eventually, enterprises build up a library of models of components, each one representing an implementation stored in a library of code modules. When another application needs the same functionality, the designer can quickly import its module from the library. At coding time, the developer can just as quickly import the code module into the application.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p55:notes"/>
          <p:cNvSpPr txBox="1"/>
          <p:nvPr>
            <p:ph idx="1" type="body"/>
          </p:nvPr>
        </p:nvSpPr>
        <p:spPr>
          <a:xfrm>
            <a:off x="673100" y="4643437"/>
            <a:ext cx="5378450" cy="43973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3" name="Google Shape;1373;p55:notes"/>
          <p:cNvSpPr/>
          <p:nvPr>
            <p:ph idx="2" type="sldImg"/>
          </p:nvPr>
        </p:nvSpPr>
        <p:spPr>
          <a:xfrm>
            <a:off x="919162" y="733425"/>
            <a:ext cx="4886325" cy="36655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p56:notes"/>
          <p:cNvSpPr txBox="1"/>
          <p:nvPr>
            <p:ph idx="1" type="body"/>
          </p:nvPr>
        </p:nvSpPr>
        <p:spPr>
          <a:xfrm>
            <a:off x="673100" y="4643437"/>
            <a:ext cx="5378450" cy="43973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3" name="Google Shape;1383;p56:notes"/>
          <p:cNvSpPr/>
          <p:nvPr>
            <p:ph idx="2" type="sldImg"/>
          </p:nvPr>
        </p:nvSpPr>
        <p:spPr>
          <a:xfrm>
            <a:off x="919162" y="733425"/>
            <a:ext cx="4886325" cy="36655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p57:notes"/>
          <p:cNvSpPr txBox="1"/>
          <p:nvPr>
            <p:ph idx="1" type="body"/>
          </p:nvPr>
        </p:nvSpPr>
        <p:spPr>
          <a:xfrm>
            <a:off x="673100" y="4643437"/>
            <a:ext cx="5378450" cy="43973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3" name="Google Shape;1393;p57:notes"/>
          <p:cNvSpPr/>
          <p:nvPr>
            <p:ph idx="2" type="sldImg"/>
          </p:nvPr>
        </p:nvSpPr>
        <p:spPr>
          <a:xfrm>
            <a:off x="919162" y="733425"/>
            <a:ext cx="4886325" cy="36655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p58:notes"/>
          <p:cNvSpPr txBox="1"/>
          <p:nvPr>
            <p:ph idx="1" type="body"/>
          </p:nvPr>
        </p:nvSpPr>
        <p:spPr>
          <a:xfrm>
            <a:off x="673100" y="4643437"/>
            <a:ext cx="5378450" cy="43973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3" name="Google Shape;1403;p58:notes"/>
          <p:cNvSpPr/>
          <p:nvPr>
            <p:ph idx="2" type="sldImg"/>
          </p:nvPr>
        </p:nvSpPr>
        <p:spPr>
          <a:xfrm>
            <a:off x="919162" y="733425"/>
            <a:ext cx="4886325" cy="36655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p59:notes"/>
          <p:cNvSpPr txBox="1"/>
          <p:nvPr>
            <p:ph idx="1" type="body"/>
          </p:nvPr>
        </p:nvSpPr>
        <p:spPr>
          <a:xfrm>
            <a:off x="685800" y="4343400"/>
            <a:ext cx="5486400" cy="4114800"/>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413" name="Google Shape;1413;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p6: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871" name="Google Shape;871;p6: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p60:notes"/>
          <p:cNvSpPr txBox="1"/>
          <p:nvPr>
            <p:ph idx="1" type="body"/>
          </p:nvPr>
        </p:nvSpPr>
        <p:spPr>
          <a:xfrm>
            <a:off x="685800" y="4343400"/>
            <a:ext cx="5486400" cy="4114800"/>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423" name="Google Shape;1423;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p61: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8" name="Google Shape;1438;p61: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p62: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6" name="Google Shape;1446;p62: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p63: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7" name="Google Shape;1457;p63: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p64:notes"/>
          <p:cNvSpPr txBox="1"/>
          <p:nvPr/>
        </p:nvSpPr>
        <p:spPr>
          <a:xfrm>
            <a:off x="3808412" y="9283700"/>
            <a:ext cx="2914650" cy="48895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466" name="Google Shape;1466;p64: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67" name="Google Shape;1467;p64: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p65: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76" name="Google Shape;1476;p65:notes"/>
          <p:cNvSpPr txBox="1"/>
          <p:nvPr>
            <p:ph idx="1" type="body"/>
          </p:nvPr>
        </p:nvSpPr>
        <p:spPr>
          <a:xfrm>
            <a:off x="673100" y="4643437"/>
            <a:ext cx="5378450" cy="43973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7" name="Google Shape;1477;p65:notes"/>
          <p:cNvSpPr txBox="1"/>
          <p:nvPr/>
        </p:nvSpPr>
        <p:spPr>
          <a:xfrm>
            <a:off x="3808412" y="9283700"/>
            <a:ext cx="2914650" cy="48895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p7: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879" name="Google Shape;879;p7: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p8: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889" name="Google Shape;889;p8: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p9: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899" name="Google Shape;899;p9: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29" name="Shape 29"/>
        <p:cNvGrpSpPr/>
        <p:nvPr/>
      </p:nvGrpSpPr>
      <p:grpSpPr>
        <a:xfrm>
          <a:off x="0" y="0"/>
          <a:ext cx="0" cy="0"/>
          <a:chOff x="0" y="0"/>
          <a:chExt cx="0" cy="0"/>
        </a:xfrm>
      </p:grpSpPr>
      <p:sp>
        <p:nvSpPr>
          <p:cNvPr id="30" name="Google Shape;30;p2"/>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5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680"/>
              </a:spcBef>
              <a:spcAft>
                <a:spcPts val="0"/>
              </a:spcAft>
              <a:buSzPts val="2550"/>
              <a:buFont typeface="Noto Sans Symbols"/>
              <a:buNone/>
              <a:defRPr sz="3400"/>
            </a:lvl1pPr>
            <a:lvl2pPr lvl="1" algn="l">
              <a:lnSpc>
                <a:spcPct val="100000"/>
              </a:lnSpc>
              <a:spcBef>
                <a:spcPts val="360"/>
              </a:spcBef>
              <a:spcAft>
                <a:spcPts val="0"/>
              </a:spcAft>
              <a:buSzPts val="1440"/>
              <a:buChar char="◻"/>
              <a:defRPr/>
            </a:lvl2pPr>
            <a:lvl3pPr lvl="2" algn="l">
              <a:lnSpc>
                <a:spcPct val="100000"/>
              </a:lnSpc>
              <a:spcBef>
                <a:spcPts val="360"/>
              </a:spcBef>
              <a:spcAft>
                <a:spcPts val="0"/>
              </a:spcAft>
              <a:buSzPts val="1170"/>
              <a:buChar char="■"/>
              <a:defRPr/>
            </a:lvl3pPr>
            <a:lvl4pPr lvl="3" algn="l">
              <a:lnSpc>
                <a:spcPct val="100000"/>
              </a:lnSpc>
              <a:spcBef>
                <a:spcPts val="360"/>
              </a:spcBef>
              <a:spcAft>
                <a:spcPts val="0"/>
              </a:spcAft>
              <a:buSzPts val="126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p:txBody>
      </p:sp>
      <p:sp>
        <p:nvSpPr>
          <p:cNvPr id="32" name="Google Shape;32;p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116" name="Shape 116"/>
        <p:cNvGrpSpPr/>
        <p:nvPr/>
      </p:nvGrpSpPr>
      <p:grpSpPr>
        <a:xfrm>
          <a:off x="0" y="0"/>
          <a:ext cx="0" cy="0"/>
          <a:chOff x="0" y="0"/>
          <a:chExt cx="0" cy="0"/>
        </a:xfrm>
      </p:grpSpPr>
      <p:sp>
        <p:nvSpPr>
          <p:cNvPr id="117" name="Google Shape;117;p13"/>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p1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1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20" name="Google Shape;120;p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121" name="Shape 121"/>
        <p:cNvGrpSpPr/>
        <p:nvPr/>
      </p:nvGrpSpPr>
      <p:grpSpPr>
        <a:xfrm>
          <a:off x="0" y="0"/>
          <a:ext cx="0" cy="0"/>
          <a:chOff x="0" y="0"/>
          <a:chExt cx="0" cy="0"/>
        </a:xfrm>
      </p:grpSpPr>
      <p:sp>
        <p:nvSpPr>
          <p:cNvPr id="122" name="Google Shape;12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1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124" name="Google Shape;124;p1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125" name="Google Shape;125;p1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126" name="Google Shape;126;p1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127" name="Google Shape;127;p1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p1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130" name="Shape 130"/>
        <p:cNvGrpSpPr/>
        <p:nvPr/>
      </p:nvGrpSpPr>
      <p:grpSpPr>
        <a:xfrm>
          <a:off x="0" y="0"/>
          <a:ext cx="0" cy="0"/>
          <a:chOff x="0" y="0"/>
          <a:chExt cx="0" cy="0"/>
        </a:xfrm>
      </p:grpSpPr>
      <p:sp>
        <p:nvSpPr>
          <p:cNvPr id="131" name="Google Shape;131;p15"/>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15"/>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133" name="Google Shape;133;p15"/>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134" name="Google Shape;134;p1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1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36" name="Google Shape;136;p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137" name="Shape 137"/>
        <p:cNvGrpSpPr/>
        <p:nvPr/>
      </p:nvGrpSpPr>
      <p:grpSpPr>
        <a:xfrm>
          <a:off x="0" y="0"/>
          <a:ext cx="0" cy="0"/>
          <a:chOff x="0" y="0"/>
          <a:chExt cx="0" cy="0"/>
        </a:xfrm>
      </p:grpSpPr>
      <p:sp>
        <p:nvSpPr>
          <p:cNvPr id="138" name="Google Shape;138;p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SzPts val="1500"/>
              <a:buNone/>
              <a:defRPr sz="2000"/>
            </a:lvl1pPr>
            <a:lvl2pPr indent="-228600" lvl="1" marL="914400" algn="l">
              <a:lnSpc>
                <a:spcPct val="100000"/>
              </a:lnSpc>
              <a:spcBef>
                <a:spcPts val="360"/>
              </a:spcBef>
              <a:spcAft>
                <a:spcPts val="0"/>
              </a:spcAft>
              <a:buSzPts val="1440"/>
              <a:buNone/>
              <a:defRPr sz="1800"/>
            </a:lvl2pPr>
            <a:lvl3pPr indent="-228600" lvl="2" marL="1371600" algn="l">
              <a:lnSpc>
                <a:spcPct val="100000"/>
              </a:lnSpc>
              <a:spcBef>
                <a:spcPts val="320"/>
              </a:spcBef>
              <a:spcAft>
                <a:spcPts val="0"/>
              </a:spcAft>
              <a:buSzPts val="1040"/>
              <a:buNone/>
              <a:defRPr sz="1600"/>
            </a:lvl3pPr>
            <a:lvl4pPr indent="-228600" lvl="3" marL="1828800" algn="l">
              <a:lnSpc>
                <a:spcPct val="100000"/>
              </a:lnSpc>
              <a:spcBef>
                <a:spcPts val="280"/>
              </a:spcBef>
              <a:spcAft>
                <a:spcPts val="0"/>
              </a:spcAft>
              <a:buSzPts val="980"/>
              <a:buNone/>
              <a:defRPr sz="1400"/>
            </a:lvl4pPr>
            <a:lvl5pPr indent="-228600" lvl="4" marL="2286000" algn="l">
              <a:lnSpc>
                <a:spcPct val="100000"/>
              </a:lnSpc>
              <a:spcBef>
                <a:spcPts val="280"/>
              </a:spcBef>
              <a:spcAft>
                <a:spcPts val="0"/>
              </a:spcAft>
              <a:buSzPts val="1400"/>
              <a:buNone/>
              <a:defRPr sz="1400"/>
            </a:lvl5pPr>
            <a:lvl6pPr indent="-228600" lvl="5" marL="2743200" algn="l">
              <a:lnSpc>
                <a:spcPct val="100000"/>
              </a:lnSpc>
              <a:spcBef>
                <a:spcPts val="280"/>
              </a:spcBef>
              <a:spcAft>
                <a:spcPts val="0"/>
              </a:spcAft>
              <a:buSzPts val="1400"/>
              <a:buNone/>
              <a:defRPr sz="1400"/>
            </a:lvl6pPr>
            <a:lvl7pPr indent="-228600" lvl="6" marL="3200400" algn="l">
              <a:lnSpc>
                <a:spcPct val="100000"/>
              </a:lnSpc>
              <a:spcBef>
                <a:spcPts val="280"/>
              </a:spcBef>
              <a:spcAft>
                <a:spcPts val="0"/>
              </a:spcAft>
              <a:buSzPts val="1400"/>
              <a:buNone/>
              <a:defRPr sz="1400"/>
            </a:lvl7pPr>
            <a:lvl8pPr indent="-228600" lvl="7" marL="3657600" algn="l">
              <a:lnSpc>
                <a:spcPct val="100000"/>
              </a:lnSpc>
              <a:spcBef>
                <a:spcPts val="280"/>
              </a:spcBef>
              <a:spcAft>
                <a:spcPts val="0"/>
              </a:spcAft>
              <a:buSzPts val="1400"/>
              <a:buNone/>
              <a:defRPr sz="1400"/>
            </a:lvl8pPr>
            <a:lvl9pPr indent="-228600" lvl="8" marL="4114800" algn="l">
              <a:lnSpc>
                <a:spcPct val="100000"/>
              </a:lnSpc>
              <a:spcBef>
                <a:spcPts val="280"/>
              </a:spcBef>
              <a:spcAft>
                <a:spcPts val="0"/>
              </a:spcAft>
              <a:buSzPts val="1400"/>
              <a:buNone/>
              <a:defRPr sz="1400"/>
            </a:lvl9pPr>
          </a:lstStyle>
          <a:p/>
        </p:txBody>
      </p:sp>
      <p:sp>
        <p:nvSpPr>
          <p:cNvPr id="140" name="Google Shape;140;p1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1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42" name="Google Shape;142;p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showMasterSp="0" type="title">
  <p:cSld name="TITLE">
    <p:spTree>
      <p:nvGrpSpPr>
        <p:cNvPr id="159" name="Shape 159"/>
        <p:cNvGrpSpPr/>
        <p:nvPr/>
      </p:nvGrpSpPr>
      <p:grpSpPr>
        <a:xfrm>
          <a:off x="0" y="0"/>
          <a:ext cx="0" cy="0"/>
          <a:chOff x="0" y="0"/>
          <a:chExt cx="0" cy="0"/>
        </a:xfrm>
      </p:grpSpPr>
      <p:grpSp>
        <p:nvGrpSpPr>
          <p:cNvPr id="160" name="Google Shape;160;p18"/>
          <p:cNvGrpSpPr/>
          <p:nvPr/>
        </p:nvGrpSpPr>
        <p:grpSpPr>
          <a:xfrm>
            <a:off x="0" y="0"/>
            <a:ext cx="9144000" cy="6858000"/>
            <a:chOff x="0" y="0"/>
            <a:chExt cx="5760" cy="4320"/>
          </a:xfrm>
        </p:grpSpPr>
        <p:sp>
          <p:nvSpPr>
            <p:cNvPr id="161" name="Google Shape;161;p18"/>
            <p:cNvSpPr/>
            <p:nvPr/>
          </p:nvSpPr>
          <p:spPr>
            <a:xfrm>
              <a:off x="0" y="0"/>
              <a:ext cx="2208" cy="432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62" name="Google Shape;162;p18"/>
            <p:cNvSpPr/>
            <p:nvPr/>
          </p:nvSpPr>
          <p:spPr>
            <a:xfrm>
              <a:off x="1081" y="1065"/>
              <a:ext cx="4679" cy="1596"/>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163" name="Google Shape;163;p18"/>
            <p:cNvGrpSpPr/>
            <p:nvPr/>
          </p:nvGrpSpPr>
          <p:grpSpPr>
            <a:xfrm>
              <a:off x="0" y="672"/>
              <a:ext cx="1806" cy="1989"/>
              <a:chOff x="0" y="672"/>
              <a:chExt cx="1806" cy="1989"/>
            </a:xfrm>
          </p:grpSpPr>
          <p:sp>
            <p:nvSpPr>
              <p:cNvPr id="164" name="Google Shape;164;p18"/>
              <p:cNvSpPr/>
              <p:nvPr/>
            </p:nvSpPr>
            <p:spPr>
              <a:xfrm>
                <a:off x="361" y="2257"/>
                <a:ext cx="363" cy="404"/>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65" name="Google Shape;165;p18"/>
              <p:cNvSpPr/>
              <p:nvPr/>
            </p:nvSpPr>
            <p:spPr>
              <a:xfrm>
                <a:off x="1081" y="1065"/>
                <a:ext cx="362" cy="405"/>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66" name="Google Shape;166;p18"/>
              <p:cNvSpPr/>
              <p:nvPr/>
            </p:nvSpPr>
            <p:spPr>
              <a:xfrm>
                <a:off x="1437" y="672"/>
                <a:ext cx="369" cy="4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67" name="Google Shape;167;p18"/>
              <p:cNvSpPr/>
              <p:nvPr/>
            </p:nvSpPr>
            <p:spPr>
              <a:xfrm>
                <a:off x="719" y="2257"/>
                <a:ext cx="368" cy="404"/>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68" name="Google Shape;168;p18"/>
              <p:cNvSpPr/>
              <p:nvPr/>
            </p:nvSpPr>
            <p:spPr>
              <a:xfrm>
                <a:off x="1437" y="1065"/>
                <a:ext cx="369" cy="405"/>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69" name="Google Shape;169;p18"/>
              <p:cNvSpPr/>
              <p:nvPr/>
            </p:nvSpPr>
            <p:spPr>
              <a:xfrm>
                <a:off x="719" y="1464"/>
                <a:ext cx="368" cy="39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70" name="Google Shape;170;p18"/>
              <p:cNvSpPr/>
              <p:nvPr/>
            </p:nvSpPr>
            <p:spPr>
              <a:xfrm>
                <a:off x="0" y="1464"/>
                <a:ext cx="367" cy="399"/>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71" name="Google Shape;171;p18"/>
              <p:cNvSpPr/>
              <p:nvPr/>
            </p:nvSpPr>
            <p:spPr>
              <a:xfrm>
                <a:off x="1081" y="1464"/>
                <a:ext cx="362" cy="39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72" name="Google Shape;172;p18"/>
              <p:cNvSpPr/>
              <p:nvPr/>
            </p:nvSpPr>
            <p:spPr>
              <a:xfrm>
                <a:off x="361" y="1857"/>
                <a:ext cx="363" cy="406"/>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73" name="Google Shape;173;p18"/>
              <p:cNvSpPr/>
              <p:nvPr/>
            </p:nvSpPr>
            <p:spPr>
              <a:xfrm>
                <a:off x="719" y="1857"/>
                <a:ext cx="368" cy="40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sp>
        <p:nvSpPr>
          <p:cNvPr id="174" name="Google Shape;174;p18"/>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5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5" name="Google Shape;175;p18"/>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680"/>
              </a:spcBef>
              <a:spcAft>
                <a:spcPts val="0"/>
              </a:spcAft>
              <a:buSzPts val="2550"/>
              <a:buFont typeface="Noto Sans Symbols"/>
              <a:buNone/>
              <a:defRPr sz="3400"/>
            </a:lvl1pPr>
            <a:lvl2pPr lvl="1" algn="l">
              <a:lnSpc>
                <a:spcPct val="100000"/>
              </a:lnSpc>
              <a:spcBef>
                <a:spcPts val="360"/>
              </a:spcBef>
              <a:spcAft>
                <a:spcPts val="0"/>
              </a:spcAft>
              <a:buSzPts val="1440"/>
              <a:buChar char="◻"/>
              <a:defRPr/>
            </a:lvl2pPr>
            <a:lvl3pPr lvl="2" algn="l">
              <a:lnSpc>
                <a:spcPct val="100000"/>
              </a:lnSpc>
              <a:spcBef>
                <a:spcPts val="360"/>
              </a:spcBef>
              <a:spcAft>
                <a:spcPts val="0"/>
              </a:spcAft>
              <a:buSzPts val="1170"/>
              <a:buChar char="■"/>
              <a:defRPr/>
            </a:lvl3pPr>
            <a:lvl4pPr lvl="3" algn="l">
              <a:lnSpc>
                <a:spcPct val="100000"/>
              </a:lnSpc>
              <a:spcBef>
                <a:spcPts val="360"/>
              </a:spcBef>
              <a:spcAft>
                <a:spcPts val="0"/>
              </a:spcAft>
              <a:buSzPts val="126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p:txBody>
      </p:sp>
      <p:sp>
        <p:nvSpPr>
          <p:cNvPr id="176" name="Google Shape;176;p1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7" name="Google Shape;177;p1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8" name="Google Shape;178;p1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179" name="Shape 179"/>
        <p:cNvGrpSpPr/>
        <p:nvPr/>
      </p:nvGrpSpPr>
      <p:grpSpPr>
        <a:xfrm>
          <a:off x="0" y="0"/>
          <a:ext cx="0" cy="0"/>
          <a:chOff x="0" y="0"/>
          <a:chExt cx="0" cy="0"/>
        </a:xfrm>
      </p:grpSpPr>
      <p:sp>
        <p:nvSpPr>
          <p:cNvPr id="180" name="Google Shape;180;p19"/>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1" name="Google Shape;181;p19"/>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82" name="Google Shape;182;p1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3" name="Google Shape;183;p1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84" name="Google Shape;184;p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185" name="Shape 185"/>
        <p:cNvGrpSpPr/>
        <p:nvPr/>
      </p:nvGrpSpPr>
      <p:grpSpPr>
        <a:xfrm>
          <a:off x="0" y="0"/>
          <a:ext cx="0" cy="0"/>
          <a:chOff x="0" y="0"/>
          <a:chExt cx="0" cy="0"/>
        </a:xfrm>
      </p:grpSpPr>
      <p:sp>
        <p:nvSpPr>
          <p:cNvPr id="186" name="Google Shape;186;p2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7" name="Google Shape;187;p2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SzPts val="1500"/>
              <a:buNone/>
              <a:defRPr sz="2000"/>
            </a:lvl1pPr>
            <a:lvl2pPr indent="-228600" lvl="1" marL="914400" algn="l">
              <a:lnSpc>
                <a:spcPct val="100000"/>
              </a:lnSpc>
              <a:spcBef>
                <a:spcPts val="360"/>
              </a:spcBef>
              <a:spcAft>
                <a:spcPts val="0"/>
              </a:spcAft>
              <a:buSzPts val="1440"/>
              <a:buNone/>
              <a:defRPr sz="1800"/>
            </a:lvl2pPr>
            <a:lvl3pPr indent="-228600" lvl="2" marL="1371600" algn="l">
              <a:lnSpc>
                <a:spcPct val="100000"/>
              </a:lnSpc>
              <a:spcBef>
                <a:spcPts val="320"/>
              </a:spcBef>
              <a:spcAft>
                <a:spcPts val="0"/>
              </a:spcAft>
              <a:buSzPts val="1040"/>
              <a:buNone/>
              <a:defRPr sz="1600"/>
            </a:lvl3pPr>
            <a:lvl4pPr indent="-228600" lvl="3" marL="1828800" algn="l">
              <a:lnSpc>
                <a:spcPct val="100000"/>
              </a:lnSpc>
              <a:spcBef>
                <a:spcPts val="280"/>
              </a:spcBef>
              <a:spcAft>
                <a:spcPts val="0"/>
              </a:spcAft>
              <a:buSzPts val="980"/>
              <a:buNone/>
              <a:defRPr sz="1400"/>
            </a:lvl4pPr>
            <a:lvl5pPr indent="-228600" lvl="4" marL="2286000" algn="l">
              <a:lnSpc>
                <a:spcPct val="100000"/>
              </a:lnSpc>
              <a:spcBef>
                <a:spcPts val="280"/>
              </a:spcBef>
              <a:spcAft>
                <a:spcPts val="0"/>
              </a:spcAft>
              <a:buSzPts val="1400"/>
              <a:buNone/>
              <a:defRPr sz="1400"/>
            </a:lvl5pPr>
            <a:lvl6pPr indent="-228600" lvl="5" marL="2743200" algn="l">
              <a:lnSpc>
                <a:spcPct val="100000"/>
              </a:lnSpc>
              <a:spcBef>
                <a:spcPts val="280"/>
              </a:spcBef>
              <a:spcAft>
                <a:spcPts val="0"/>
              </a:spcAft>
              <a:buSzPts val="1400"/>
              <a:buNone/>
              <a:defRPr sz="1400"/>
            </a:lvl6pPr>
            <a:lvl7pPr indent="-228600" lvl="6" marL="3200400" algn="l">
              <a:lnSpc>
                <a:spcPct val="100000"/>
              </a:lnSpc>
              <a:spcBef>
                <a:spcPts val="280"/>
              </a:spcBef>
              <a:spcAft>
                <a:spcPts val="0"/>
              </a:spcAft>
              <a:buSzPts val="1400"/>
              <a:buNone/>
              <a:defRPr sz="1400"/>
            </a:lvl7pPr>
            <a:lvl8pPr indent="-228600" lvl="7" marL="3657600" algn="l">
              <a:lnSpc>
                <a:spcPct val="100000"/>
              </a:lnSpc>
              <a:spcBef>
                <a:spcPts val="280"/>
              </a:spcBef>
              <a:spcAft>
                <a:spcPts val="0"/>
              </a:spcAft>
              <a:buSzPts val="1400"/>
              <a:buNone/>
              <a:defRPr sz="1400"/>
            </a:lvl8pPr>
            <a:lvl9pPr indent="-228600" lvl="8" marL="4114800" algn="l">
              <a:lnSpc>
                <a:spcPct val="100000"/>
              </a:lnSpc>
              <a:spcBef>
                <a:spcPts val="280"/>
              </a:spcBef>
              <a:spcAft>
                <a:spcPts val="0"/>
              </a:spcAft>
              <a:buSzPts val="1400"/>
              <a:buNone/>
              <a:defRPr sz="1400"/>
            </a:lvl9pPr>
          </a:lstStyle>
          <a:p/>
        </p:txBody>
      </p:sp>
      <p:sp>
        <p:nvSpPr>
          <p:cNvPr id="188" name="Google Shape;188;p2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9" name="Google Shape;189;p2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90" name="Google Shape;190;p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191" name="Shape 191"/>
        <p:cNvGrpSpPr/>
        <p:nvPr/>
      </p:nvGrpSpPr>
      <p:grpSpPr>
        <a:xfrm>
          <a:off x="0" y="0"/>
          <a:ext cx="0" cy="0"/>
          <a:chOff x="0" y="0"/>
          <a:chExt cx="0" cy="0"/>
        </a:xfrm>
      </p:grpSpPr>
      <p:sp>
        <p:nvSpPr>
          <p:cNvPr id="192" name="Google Shape;192;p21"/>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3" name="Google Shape;193;p21"/>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194" name="Google Shape;194;p21"/>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195" name="Google Shape;195;p2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6" name="Google Shape;196;p2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97" name="Google Shape;197;p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198" name="Shape 198"/>
        <p:cNvGrpSpPr/>
        <p:nvPr/>
      </p:nvGrpSpPr>
      <p:grpSpPr>
        <a:xfrm>
          <a:off x="0" y="0"/>
          <a:ext cx="0" cy="0"/>
          <a:chOff x="0" y="0"/>
          <a:chExt cx="0" cy="0"/>
        </a:xfrm>
      </p:grpSpPr>
      <p:sp>
        <p:nvSpPr>
          <p:cNvPr id="199" name="Google Shape;199;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0" name="Google Shape;200;p2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201" name="Google Shape;201;p2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202" name="Google Shape;202;p2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203" name="Google Shape;203;p2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204" name="Google Shape;204;p2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5" name="Google Shape;205;p2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06" name="Google Shape;206;p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207" name="Shape 207"/>
        <p:cNvGrpSpPr/>
        <p:nvPr/>
      </p:nvGrpSpPr>
      <p:grpSpPr>
        <a:xfrm>
          <a:off x="0" y="0"/>
          <a:ext cx="0" cy="0"/>
          <a:chOff x="0" y="0"/>
          <a:chExt cx="0" cy="0"/>
        </a:xfrm>
      </p:grpSpPr>
      <p:sp>
        <p:nvSpPr>
          <p:cNvPr id="208" name="Google Shape;208;p23"/>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9" name="Google Shape;209;p2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0" name="Google Shape;210;p2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11" name="Google Shape;211;p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51" name="Shape 51"/>
        <p:cNvGrpSpPr/>
        <p:nvPr/>
      </p:nvGrpSpPr>
      <p:grpSpPr>
        <a:xfrm>
          <a:off x="0" y="0"/>
          <a:ext cx="0" cy="0"/>
          <a:chOff x="0" y="0"/>
          <a:chExt cx="0" cy="0"/>
        </a:xfrm>
      </p:grpSpPr>
      <p:sp>
        <p:nvSpPr>
          <p:cNvPr id="52" name="Google Shape;52;p4"/>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4"/>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54" name="Google Shape;54;p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6" name="Google Shape;56;p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212" name="Shape 212"/>
        <p:cNvGrpSpPr/>
        <p:nvPr/>
      </p:nvGrpSpPr>
      <p:grpSpPr>
        <a:xfrm>
          <a:off x="0" y="0"/>
          <a:ext cx="0" cy="0"/>
          <a:chOff x="0" y="0"/>
          <a:chExt cx="0" cy="0"/>
        </a:xfrm>
      </p:grpSpPr>
      <p:sp>
        <p:nvSpPr>
          <p:cNvPr id="213" name="Google Shape;213;p24"/>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4" name="Google Shape;214;p24"/>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sz="3200"/>
            </a:lvl1pPr>
            <a:lvl2pPr indent="-370840" lvl="1" marL="914400" algn="l">
              <a:lnSpc>
                <a:spcPct val="100000"/>
              </a:lnSpc>
              <a:spcBef>
                <a:spcPts val="560"/>
              </a:spcBef>
              <a:spcAft>
                <a:spcPts val="0"/>
              </a:spcAft>
              <a:buSzPts val="2240"/>
              <a:buChar char="◻"/>
              <a:defRPr sz="2800"/>
            </a:lvl2pPr>
            <a:lvl3pPr indent="-327660" lvl="2" marL="1371600" algn="l">
              <a:lnSpc>
                <a:spcPct val="100000"/>
              </a:lnSpc>
              <a:spcBef>
                <a:spcPts val="480"/>
              </a:spcBef>
              <a:spcAft>
                <a:spcPts val="0"/>
              </a:spcAft>
              <a:buSzPts val="1560"/>
              <a:buChar char="■"/>
              <a:defRPr sz="2400"/>
            </a:lvl3pPr>
            <a:lvl4pPr indent="-317500" lvl="3" marL="1828800" algn="l">
              <a:lnSpc>
                <a:spcPct val="100000"/>
              </a:lnSpc>
              <a:spcBef>
                <a:spcPts val="400"/>
              </a:spcBef>
              <a:spcAft>
                <a:spcPts val="0"/>
              </a:spcAft>
              <a:buSzPts val="14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215" name="Google Shape;215;p24"/>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216" name="Google Shape;216;p2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7" name="Google Shape;217;p2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18" name="Google Shape;218;p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219" name="Shape 219"/>
        <p:cNvGrpSpPr/>
        <p:nvPr/>
      </p:nvGrpSpPr>
      <p:grpSpPr>
        <a:xfrm>
          <a:off x="0" y="0"/>
          <a:ext cx="0" cy="0"/>
          <a:chOff x="0" y="0"/>
          <a:chExt cx="0" cy="0"/>
        </a:xfrm>
      </p:grpSpPr>
      <p:sp>
        <p:nvSpPr>
          <p:cNvPr id="220" name="Google Shape;220;p25"/>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1" name="Google Shape;221;p25"/>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222" name="Google Shape;222;p25"/>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223" name="Google Shape;223;p2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4" name="Google Shape;224;p2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25" name="Google Shape;225;p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226" name="Shape 226"/>
        <p:cNvGrpSpPr/>
        <p:nvPr/>
      </p:nvGrpSpPr>
      <p:grpSpPr>
        <a:xfrm>
          <a:off x="0" y="0"/>
          <a:ext cx="0" cy="0"/>
          <a:chOff x="0" y="0"/>
          <a:chExt cx="0" cy="0"/>
        </a:xfrm>
      </p:grpSpPr>
      <p:sp>
        <p:nvSpPr>
          <p:cNvPr id="227" name="Google Shape;227;p26"/>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8" name="Google Shape;228;p26"/>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229" name="Google Shape;229;p2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0" name="Google Shape;230;p2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31" name="Google Shape;231;p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232" name="Shape 232"/>
        <p:cNvGrpSpPr/>
        <p:nvPr/>
      </p:nvGrpSpPr>
      <p:grpSpPr>
        <a:xfrm>
          <a:off x="0" y="0"/>
          <a:ext cx="0" cy="0"/>
          <a:chOff x="0" y="0"/>
          <a:chExt cx="0" cy="0"/>
        </a:xfrm>
      </p:grpSpPr>
      <p:sp>
        <p:nvSpPr>
          <p:cNvPr id="233" name="Google Shape;233;p27"/>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4" name="Google Shape;234;p27"/>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235" name="Google Shape;235;p2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6" name="Google Shape;236;p2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37" name="Google Shape;237;p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238" name="Shape 238"/>
        <p:cNvGrpSpPr/>
        <p:nvPr/>
      </p:nvGrpSpPr>
      <p:grpSpPr>
        <a:xfrm>
          <a:off x="0" y="0"/>
          <a:ext cx="0" cy="0"/>
          <a:chOff x="0" y="0"/>
          <a:chExt cx="0" cy="0"/>
        </a:xfrm>
      </p:grpSpPr>
      <p:sp>
        <p:nvSpPr>
          <p:cNvPr id="239" name="Google Shape;239;p28"/>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0" name="Google Shape;240;p28"/>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241" name="Google Shape;241;p28"/>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242" name="Google Shape;242;p2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3" name="Google Shape;243;p2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44" name="Google Shape;244;p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245" name="Shape 245"/>
        <p:cNvGrpSpPr/>
        <p:nvPr/>
      </p:nvGrpSpPr>
      <p:grpSpPr>
        <a:xfrm>
          <a:off x="0" y="0"/>
          <a:ext cx="0" cy="0"/>
          <a:chOff x="0" y="0"/>
          <a:chExt cx="0" cy="0"/>
        </a:xfrm>
      </p:grpSpPr>
      <p:sp>
        <p:nvSpPr>
          <p:cNvPr id="246" name="Google Shape;246;p2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7" name="Google Shape;247;p2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48" name="Google Shape;248;p2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abela" type="tbl">
  <p:cSld name="TABLE">
    <p:spTree>
      <p:nvGrpSpPr>
        <p:cNvPr id="249" name="Shape 249"/>
        <p:cNvGrpSpPr/>
        <p:nvPr/>
      </p:nvGrpSpPr>
      <p:grpSpPr>
        <a:xfrm>
          <a:off x="0" y="0"/>
          <a:ext cx="0" cy="0"/>
          <a:chOff x="0" y="0"/>
          <a:chExt cx="0" cy="0"/>
        </a:xfrm>
      </p:grpSpPr>
      <p:sp>
        <p:nvSpPr>
          <p:cNvPr id="250" name="Google Shape;250;p30"/>
          <p:cNvSpPr txBox="1"/>
          <p:nvPr>
            <p:ph type="title"/>
          </p:nvPr>
        </p:nvSpPr>
        <p:spPr>
          <a:xfrm>
            <a:off x="609600" y="304800"/>
            <a:ext cx="5757863"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dk1"/>
              </a:buClr>
              <a:buSzPts val="1400"/>
              <a:buFont typeface="Arial"/>
              <a:buNone/>
              <a:defRPr/>
            </a:lvl1pPr>
            <a:lvl2pPr lvl="1" algn="l">
              <a:lnSpc>
                <a:spcPct val="100000"/>
              </a:lnSpc>
              <a:spcBef>
                <a:spcPts val="0"/>
              </a:spcBef>
              <a:spcAft>
                <a:spcPts val="0"/>
              </a:spcAft>
              <a:buClr>
                <a:schemeClr val="dk1"/>
              </a:buClr>
              <a:buSzPts val="1400"/>
              <a:buFont typeface="Arial"/>
              <a:buNone/>
              <a:defRPr/>
            </a:lvl2pPr>
            <a:lvl3pPr lvl="2" algn="l">
              <a:lnSpc>
                <a:spcPct val="100000"/>
              </a:lnSpc>
              <a:spcBef>
                <a:spcPts val="0"/>
              </a:spcBef>
              <a:spcAft>
                <a:spcPts val="0"/>
              </a:spcAft>
              <a:buClr>
                <a:schemeClr val="dk1"/>
              </a:buClr>
              <a:buSzPts val="1400"/>
              <a:buFont typeface="Arial"/>
              <a:buNone/>
              <a:defRPr/>
            </a:lvl3pPr>
            <a:lvl4pPr lvl="3" algn="l">
              <a:lnSpc>
                <a:spcPct val="100000"/>
              </a:lnSpc>
              <a:spcBef>
                <a:spcPts val="0"/>
              </a:spcBef>
              <a:spcAft>
                <a:spcPts val="0"/>
              </a:spcAft>
              <a:buClr>
                <a:schemeClr val="dk1"/>
              </a:buClr>
              <a:buSzPts val="1400"/>
              <a:buFont typeface="Arial"/>
              <a:buNone/>
              <a:defRPr/>
            </a:lvl4pPr>
            <a:lvl5pPr lvl="4" algn="l">
              <a:lnSpc>
                <a:spcPct val="100000"/>
              </a:lnSpc>
              <a:spcBef>
                <a:spcPts val="0"/>
              </a:spcBef>
              <a:spcAft>
                <a:spcPts val="0"/>
              </a:spcAft>
              <a:buClr>
                <a:schemeClr val="dk1"/>
              </a:buClr>
              <a:buSzPts val="1400"/>
              <a:buFont typeface="Arial"/>
              <a:buNone/>
              <a:defRPr/>
            </a:lvl5pPr>
            <a:lvl6pPr lvl="5" algn="l">
              <a:lnSpc>
                <a:spcPct val="100000"/>
              </a:lnSpc>
              <a:spcBef>
                <a:spcPts val="0"/>
              </a:spcBef>
              <a:spcAft>
                <a:spcPts val="0"/>
              </a:spcAft>
              <a:buClr>
                <a:schemeClr val="dk1"/>
              </a:buClr>
              <a:buSzPts val="1400"/>
              <a:buFont typeface="Arial"/>
              <a:buNone/>
              <a:defRPr/>
            </a:lvl6pPr>
            <a:lvl7pPr lvl="6" algn="l">
              <a:lnSpc>
                <a:spcPct val="100000"/>
              </a:lnSpc>
              <a:spcBef>
                <a:spcPts val="0"/>
              </a:spcBef>
              <a:spcAft>
                <a:spcPts val="0"/>
              </a:spcAft>
              <a:buClr>
                <a:schemeClr val="dk1"/>
              </a:buClr>
              <a:buSzPts val="1400"/>
              <a:buFont typeface="Arial"/>
              <a:buNone/>
              <a:defRPr/>
            </a:lvl7pPr>
            <a:lvl8pPr lvl="7" algn="l">
              <a:lnSpc>
                <a:spcPct val="100000"/>
              </a:lnSpc>
              <a:spcBef>
                <a:spcPts val="0"/>
              </a:spcBef>
              <a:spcAft>
                <a:spcPts val="0"/>
              </a:spcAft>
              <a:buClr>
                <a:schemeClr val="dk1"/>
              </a:buClr>
              <a:buSzPts val="1400"/>
              <a:buFont typeface="Arial"/>
              <a:buNone/>
              <a:defRPr/>
            </a:lvl8pPr>
            <a:lvl9pPr lvl="8" algn="l">
              <a:lnSpc>
                <a:spcPct val="100000"/>
              </a:lnSpc>
              <a:spcBef>
                <a:spcPts val="0"/>
              </a:spcBef>
              <a:spcAft>
                <a:spcPts val="0"/>
              </a:spcAft>
              <a:buClr>
                <a:schemeClr val="dk1"/>
              </a:buClr>
              <a:buSzPts val="1400"/>
              <a:buFont typeface="Arial"/>
              <a:buNone/>
              <a:defRPr/>
            </a:lvl9pPr>
          </a:lstStyle>
          <a:p/>
        </p:txBody>
      </p:sp>
      <p:sp>
        <p:nvSpPr>
          <p:cNvPr id="251" name="Google Shape;251;p30"/>
          <p:cNvSpPr txBox="1"/>
          <p:nvPr>
            <p:ph idx="10" type="dt"/>
          </p:nvPr>
        </p:nvSpPr>
        <p:spPr>
          <a:xfrm>
            <a:off x="685800" y="6248400"/>
            <a:ext cx="19050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2" name="Google Shape;252;p30"/>
          <p:cNvSpPr txBox="1"/>
          <p:nvPr>
            <p:ph idx="11" type="ftr"/>
          </p:nvPr>
        </p:nvSpPr>
        <p:spPr>
          <a:xfrm>
            <a:off x="685800" y="6248400"/>
            <a:ext cx="77724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3" name="Google Shape;253;p30"/>
          <p:cNvSpPr txBox="1"/>
          <p:nvPr>
            <p:ph idx="12" type="sldNum"/>
          </p:nvPr>
        </p:nvSpPr>
        <p:spPr>
          <a:xfrm>
            <a:off x="6559550" y="62484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270" name="Shape 270"/>
        <p:cNvGrpSpPr/>
        <p:nvPr/>
      </p:nvGrpSpPr>
      <p:grpSpPr>
        <a:xfrm>
          <a:off x="0" y="0"/>
          <a:ext cx="0" cy="0"/>
          <a:chOff x="0" y="0"/>
          <a:chExt cx="0" cy="0"/>
        </a:xfrm>
      </p:grpSpPr>
      <p:sp>
        <p:nvSpPr>
          <p:cNvPr id="271" name="Google Shape;271;p32"/>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2" name="Google Shape;272;p32"/>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20040" lvl="1" marL="914400" algn="l">
              <a:spcBef>
                <a:spcPts val="360"/>
              </a:spcBef>
              <a:spcAft>
                <a:spcPts val="0"/>
              </a:spcAft>
              <a:buSzPts val="144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273" name="Google Shape;273;p3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4" name="Google Shape;274;p3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75" name="Google Shape;275;p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showMasterSp="0" type="title">
  <p:cSld name="TITLE">
    <p:spTree>
      <p:nvGrpSpPr>
        <p:cNvPr id="276" name="Shape 276"/>
        <p:cNvGrpSpPr/>
        <p:nvPr/>
      </p:nvGrpSpPr>
      <p:grpSpPr>
        <a:xfrm>
          <a:off x="0" y="0"/>
          <a:ext cx="0" cy="0"/>
          <a:chOff x="0" y="0"/>
          <a:chExt cx="0" cy="0"/>
        </a:xfrm>
      </p:grpSpPr>
      <p:grpSp>
        <p:nvGrpSpPr>
          <p:cNvPr id="277" name="Google Shape;277;p33"/>
          <p:cNvGrpSpPr/>
          <p:nvPr/>
        </p:nvGrpSpPr>
        <p:grpSpPr>
          <a:xfrm>
            <a:off x="0" y="0"/>
            <a:ext cx="9144000" cy="6858000"/>
            <a:chOff x="0" y="0"/>
            <a:chExt cx="5760" cy="4320"/>
          </a:xfrm>
        </p:grpSpPr>
        <p:sp>
          <p:nvSpPr>
            <p:cNvPr id="278" name="Google Shape;278;p33"/>
            <p:cNvSpPr/>
            <p:nvPr/>
          </p:nvSpPr>
          <p:spPr>
            <a:xfrm>
              <a:off x="0" y="0"/>
              <a:ext cx="2208" cy="432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79" name="Google Shape;279;p33"/>
            <p:cNvSpPr/>
            <p:nvPr/>
          </p:nvSpPr>
          <p:spPr>
            <a:xfrm>
              <a:off x="1081" y="1065"/>
              <a:ext cx="4679" cy="1596"/>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280" name="Google Shape;280;p33"/>
            <p:cNvGrpSpPr/>
            <p:nvPr/>
          </p:nvGrpSpPr>
          <p:grpSpPr>
            <a:xfrm>
              <a:off x="0" y="672"/>
              <a:ext cx="1806" cy="1989"/>
              <a:chOff x="0" y="672"/>
              <a:chExt cx="1806" cy="1989"/>
            </a:xfrm>
          </p:grpSpPr>
          <p:sp>
            <p:nvSpPr>
              <p:cNvPr id="281" name="Google Shape;281;p33"/>
              <p:cNvSpPr/>
              <p:nvPr/>
            </p:nvSpPr>
            <p:spPr>
              <a:xfrm>
                <a:off x="361" y="2257"/>
                <a:ext cx="363" cy="404"/>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82" name="Google Shape;282;p33"/>
              <p:cNvSpPr/>
              <p:nvPr/>
            </p:nvSpPr>
            <p:spPr>
              <a:xfrm>
                <a:off x="1081" y="1065"/>
                <a:ext cx="362" cy="405"/>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83" name="Google Shape;283;p33"/>
              <p:cNvSpPr/>
              <p:nvPr/>
            </p:nvSpPr>
            <p:spPr>
              <a:xfrm>
                <a:off x="1437" y="672"/>
                <a:ext cx="369" cy="4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84" name="Google Shape;284;p33"/>
              <p:cNvSpPr/>
              <p:nvPr/>
            </p:nvSpPr>
            <p:spPr>
              <a:xfrm>
                <a:off x="719" y="2257"/>
                <a:ext cx="368" cy="404"/>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85" name="Google Shape;285;p33"/>
              <p:cNvSpPr/>
              <p:nvPr/>
            </p:nvSpPr>
            <p:spPr>
              <a:xfrm>
                <a:off x="1437" y="1065"/>
                <a:ext cx="369" cy="405"/>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86" name="Google Shape;286;p33"/>
              <p:cNvSpPr/>
              <p:nvPr/>
            </p:nvSpPr>
            <p:spPr>
              <a:xfrm>
                <a:off x="719" y="1464"/>
                <a:ext cx="368" cy="39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87" name="Google Shape;287;p33"/>
              <p:cNvSpPr/>
              <p:nvPr/>
            </p:nvSpPr>
            <p:spPr>
              <a:xfrm>
                <a:off x="0" y="1464"/>
                <a:ext cx="367" cy="399"/>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88" name="Google Shape;288;p33"/>
              <p:cNvSpPr/>
              <p:nvPr/>
            </p:nvSpPr>
            <p:spPr>
              <a:xfrm>
                <a:off x="1081" y="1464"/>
                <a:ext cx="362" cy="39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89" name="Google Shape;289;p33"/>
              <p:cNvSpPr/>
              <p:nvPr/>
            </p:nvSpPr>
            <p:spPr>
              <a:xfrm>
                <a:off x="361" y="1857"/>
                <a:ext cx="363" cy="406"/>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90" name="Google Shape;290;p33"/>
              <p:cNvSpPr/>
              <p:nvPr/>
            </p:nvSpPr>
            <p:spPr>
              <a:xfrm>
                <a:off x="719" y="1857"/>
                <a:ext cx="368" cy="40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grpSp>
      </p:grpSp>
      <p:sp>
        <p:nvSpPr>
          <p:cNvPr id="291" name="Google Shape;291;p33"/>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500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p33"/>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algn="l">
              <a:spcBef>
                <a:spcPts val="680"/>
              </a:spcBef>
              <a:spcAft>
                <a:spcPts val="0"/>
              </a:spcAft>
              <a:buSzPts val="2550"/>
              <a:buFont typeface="Noto Sans Symbols"/>
              <a:buNone/>
              <a:defRPr sz="3400"/>
            </a:lvl1pPr>
            <a:lvl2pPr lvl="1" algn="l">
              <a:spcBef>
                <a:spcPts val="360"/>
              </a:spcBef>
              <a:spcAft>
                <a:spcPts val="0"/>
              </a:spcAft>
              <a:buSzPts val="144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293" name="Google Shape;293;p3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4" name="Google Shape;294;p3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5" name="Google Shape;295;p3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296" name="Shape 296"/>
        <p:cNvGrpSpPr/>
        <p:nvPr/>
      </p:nvGrpSpPr>
      <p:grpSpPr>
        <a:xfrm>
          <a:off x="0" y="0"/>
          <a:ext cx="0" cy="0"/>
          <a:chOff x="0" y="0"/>
          <a:chExt cx="0" cy="0"/>
        </a:xfrm>
      </p:grpSpPr>
      <p:sp>
        <p:nvSpPr>
          <p:cNvPr id="297" name="Google Shape;297;p3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8" name="Google Shape;298;p3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99" name="Google Shape;299;p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73" name="Shape 73"/>
        <p:cNvGrpSpPr/>
        <p:nvPr/>
      </p:nvGrpSpPr>
      <p:grpSpPr>
        <a:xfrm>
          <a:off x="0" y="0"/>
          <a:ext cx="0" cy="0"/>
          <a:chOff x="0" y="0"/>
          <a:chExt cx="0" cy="0"/>
        </a:xfrm>
      </p:grpSpPr>
      <p:sp>
        <p:nvSpPr>
          <p:cNvPr id="74" name="Google Shape;74;p6"/>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6"/>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76" name="Google Shape;76;p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8" name="Google Shape;78;p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300" name="Shape 300"/>
        <p:cNvGrpSpPr/>
        <p:nvPr/>
      </p:nvGrpSpPr>
      <p:grpSpPr>
        <a:xfrm>
          <a:off x="0" y="0"/>
          <a:ext cx="0" cy="0"/>
          <a:chOff x="0" y="0"/>
          <a:chExt cx="0" cy="0"/>
        </a:xfrm>
      </p:grpSpPr>
      <p:sp>
        <p:nvSpPr>
          <p:cNvPr id="301" name="Google Shape;301;p3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 name="Google Shape;302;p3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44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303" name="Google Shape;303;p3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4" name="Google Shape;304;p3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05" name="Google Shape;305;p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306" name="Shape 306"/>
        <p:cNvGrpSpPr/>
        <p:nvPr/>
      </p:nvGrpSpPr>
      <p:grpSpPr>
        <a:xfrm>
          <a:off x="0" y="0"/>
          <a:ext cx="0" cy="0"/>
          <a:chOff x="0" y="0"/>
          <a:chExt cx="0" cy="0"/>
        </a:xfrm>
      </p:grpSpPr>
      <p:sp>
        <p:nvSpPr>
          <p:cNvPr id="307" name="Google Shape;307;p36"/>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8" name="Google Shape;308;p36"/>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50519" lvl="1" marL="914400" algn="l">
              <a:spcBef>
                <a:spcPts val="480"/>
              </a:spcBef>
              <a:spcAft>
                <a:spcPts val="0"/>
              </a:spcAft>
              <a:buSzPts val="192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09" name="Google Shape;309;p36"/>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50519" lvl="1" marL="914400" algn="l">
              <a:spcBef>
                <a:spcPts val="480"/>
              </a:spcBef>
              <a:spcAft>
                <a:spcPts val="0"/>
              </a:spcAft>
              <a:buSzPts val="192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310" name="Google Shape;310;p3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1" name="Google Shape;311;p3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12" name="Google Shape;312;p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313" name="Shape 313"/>
        <p:cNvGrpSpPr/>
        <p:nvPr/>
      </p:nvGrpSpPr>
      <p:grpSpPr>
        <a:xfrm>
          <a:off x="0" y="0"/>
          <a:ext cx="0" cy="0"/>
          <a:chOff x="0" y="0"/>
          <a:chExt cx="0" cy="0"/>
        </a:xfrm>
      </p:grpSpPr>
      <p:sp>
        <p:nvSpPr>
          <p:cNvPr id="314" name="Google Shape;314;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 name="Google Shape;315;p3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6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6" name="Google Shape;316;p3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30200" lvl="1" marL="914400" algn="l">
              <a:spcBef>
                <a:spcPts val="400"/>
              </a:spcBef>
              <a:spcAft>
                <a:spcPts val="0"/>
              </a:spcAft>
              <a:buSzPts val="16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7" name="Google Shape;317;p3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6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318" name="Google Shape;318;p3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30200" lvl="1" marL="914400" algn="l">
              <a:spcBef>
                <a:spcPts val="400"/>
              </a:spcBef>
              <a:spcAft>
                <a:spcPts val="0"/>
              </a:spcAft>
              <a:buSzPts val="16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319" name="Google Shape;319;p3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0" name="Google Shape;320;p3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21" name="Google Shape;321;p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322" name="Shape 322"/>
        <p:cNvGrpSpPr/>
        <p:nvPr/>
      </p:nvGrpSpPr>
      <p:grpSpPr>
        <a:xfrm>
          <a:off x="0" y="0"/>
          <a:ext cx="0" cy="0"/>
          <a:chOff x="0" y="0"/>
          <a:chExt cx="0" cy="0"/>
        </a:xfrm>
      </p:grpSpPr>
      <p:sp>
        <p:nvSpPr>
          <p:cNvPr id="323" name="Google Shape;323;p38"/>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 name="Google Shape;324;p3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5" name="Google Shape;325;p3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26" name="Google Shape;326;p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327" name="Shape 327"/>
        <p:cNvGrpSpPr/>
        <p:nvPr/>
      </p:nvGrpSpPr>
      <p:grpSpPr>
        <a:xfrm>
          <a:off x="0" y="0"/>
          <a:ext cx="0" cy="0"/>
          <a:chOff x="0" y="0"/>
          <a:chExt cx="0" cy="0"/>
        </a:xfrm>
      </p:grpSpPr>
      <p:sp>
        <p:nvSpPr>
          <p:cNvPr id="328" name="Google Shape;328;p3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3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70840" lvl="1" marL="914400" algn="l">
              <a:spcBef>
                <a:spcPts val="560"/>
              </a:spcBef>
              <a:spcAft>
                <a:spcPts val="0"/>
              </a:spcAft>
              <a:buSzPts val="224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330" name="Google Shape;330;p3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6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31" name="Google Shape;331;p3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2" name="Google Shape;332;p3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33" name="Google Shape;333;p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334" name="Shape 334"/>
        <p:cNvGrpSpPr/>
        <p:nvPr/>
      </p:nvGrpSpPr>
      <p:grpSpPr>
        <a:xfrm>
          <a:off x="0" y="0"/>
          <a:ext cx="0" cy="0"/>
          <a:chOff x="0" y="0"/>
          <a:chExt cx="0" cy="0"/>
        </a:xfrm>
      </p:grpSpPr>
      <p:sp>
        <p:nvSpPr>
          <p:cNvPr id="335" name="Google Shape;335;p4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6" name="Google Shape;336;p40"/>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337" name="Google Shape;337;p4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6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338" name="Google Shape;338;p4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9" name="Google Shape;339;p4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40" name="Google Shape;340;p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341" name="Shape 341"/>
        <p:cNvGrpSpPr/>
        <p:nvPr/>
      </p:nvGrpSpPr>
      <p:grpSpPr>
        <a:xfrm>
          <a:off x="0" y="0"/>
          <a:ext cx="0" cy="0"/>
          <a:chOff x="0" y="0"/>
          <a:chExt cx="0" cy="0"/>
        </a:xfrm>
      </p:grpSpPr>
      <p:sp>
        <p:nvSpPr>
          <p:cNvPr id="342" name="Google Shape;342;p41"/>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3" name="Google Shape;343;p41"/>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20040" lvl="1" marL="914400" algn="l">
              <a:spcBef>
                <a:spcPts val="360"/>
              </a:spcBef>
              <a:spcAft>
                <a:spcPts val="0"/>
              </a:spcAft>
              <a:buSzPts val="144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44" name="Google Shape;344;p4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5" name="Google Shape;345;p4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46" name="Google Shape;346;p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347" name="Shape 347"/>
        <p:cNvGrpSpPr/>
        <p:nvPr/>
      </p:nvGrpSpPr>
      <p:grpSpPr>
        <a:xfrm>
          <a:off x="0" y="0"/>
          <a:ext cx="0" cy="0"/>
          <a:chOff x="0" y="0"/>
          <a:chExt cx="0" cy="0"/>
        </a:xfrm>
      </p:grpSpPr>
      <p:sp>
        <p:nvSpPr>
          <p:cNvPr id="348" name="Google Shape;348;p42"/>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9" name="Google Shape;349;p42"/>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20040" lvl="1" marL="914400" algn="l">
              <a:spcBef>
                <a:spcPts val="360"/>
              </a:spcBef>
              <a:spcAft>
                <a:spcPts val="0"/>
              </a:spcAft>
              <a:buSzPts val="144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50" name="Google Shape;350;p4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1" name="Google Shape;351;p4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52" name="Google Shape;352;p4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353" name="Shape 353"/>
        <p:cNvGrpSpPr/>
        <p:nvPr/>
      </p:nvGrpSpPr>
      <p:grpSpPr>
        <a:xfrm>
          <a:off x="0" y="0"/>
          <a:ext cx="0" cy="0"/>
          <a:chOff x="0" y="0"/>
          <a:chExt cx="0" cy="0"/>
        </a:xfrm>
      </p:grpSpPr>
      <p:sp>
        <p:nvSpPr>
          <p:cNvPr id="354" name="Google Shape;354;p43"/>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5" name="Google Shape;355;p43"/>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20040" lvl="1" marL="914400" algn="l">
              <a:spcBef>
                <a:spcPts val="360"/>
              </a:spcBef>
              <a:spcAft>
                <a:spcPts val="0"/>
              </a:spcAft>
              <a:buSzPts val="144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56" name="Google Shape;356;p43"/>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20040" lvl="1" marL="914400" algn="l">
              <a:spcBef>
                <a:spcPts val="360"/>
              </a:spcBef>
              <a:spcAft>
                <a:spcPts val="0"/>
              </a:spcAft>
              <a:buSzPts val="144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357" name="Google Shape;357;p4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8" name="Google Shape;358;p4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59" name="Google Shape;359;p4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376" name="Shape 376"/>
        <p:cNvGrpSpPr/>
        <p:nvPr/>
      </p:nvGrpSpPr>
      <p:grpSpPr>
        <a:xfrm>
          <a:off x="0" y="0"/>
          <a:ext cx="0" cy="0"/>
          <a:chOff x="0" y="0"/>
          <a:chExt cx="0" cy="0"/>
        </a:xfrm>
      </p:grpSpPr>
      <p:sp>
        <p:nvSpPr>
          <p:cNvPr id="377" name="Google Shape;377;p4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8" name="Google Shape;378;p4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79" name="Google Shape;379;p45"/>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79" name="Shape 79"/>
        <p:cNvGrpSpPr/>
        <p:nvPr/>
      </p:nvGrpSpPr>
      <p:grpSpPr>
        <a:xfrm>
          <a:off x="0" y="0"/>
          <a:ext cx="0" cy="0"/>
          <a:chOff x="0" y="0"/>
          <a:chExt cx="0" cy="0"/>
        </a:xfrm>
      </p:grpSpPr>
      <p:sp>
        <p:nvSpPr>
          <p:cNvPr id="80" name="Google Shape;80;p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380" name="Shape 380"/>
        <p:cNvGrpSpPr/>
        <p:nvPr/>
      </p:nvGrpSpPr>
      <p:grpSpPr>
        <a:xfrm>
          <a:off x="0" y="0"/>
          <a:ext cx="0" cy="0"/>
          <a:chOff x="0" y="0"/>
          <a:chExt cx="0" cy="0"/>
        </a:xfrm>
      </p:grpSpPr>
      <p:sp>
        <p:nvSpPr>
          <p:cNvPr id="381" name="Google Shape;381;p46"/>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2" name="Google Shape;382;p46"/>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83" name="Google Shape;383;p4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4" name="Google Shape;384;p4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85" name="Google Shape;385;p46"/>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386" name="Shape 386"/>
        <p:cNvGrpSpPr/>
        <p:nvPr/>
      </p:nvGrpSpPr>
      <p:grpSpPr>
        <a:xfrm>
          <a:off x="0" y="0"/>
          <a:ext cx="0" cy="0"/>
          <a:chOff x="0" y="0"/>
          <a:chExt cx="0" cy="0"/>
        </a:xfrm>
      </p:grpSpPr>
      <p:sp>
        <p:nvSpPr>
          <p:cNvPr id="387" name="Google Shape;387;p47"/>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8" name="Google Shape;388;p47"/>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89" name="Google Shape;389;p47"/>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90" name="Google Shape;390;p4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1" name="Google Shape;391;p4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92" name="Google Shape;392;p47"/>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393" name="Shape 393"/>
        <p:cNvGrpSpPr/>
        <p:nvPr/>
      </p:nvGrpSpPr>
      <p:grpSpPr>
        <a:xfrm>
          <a:off x="0" y="0"/>
          <a:ext cx="0" cy="0"/>
          <a:chOff x="0" y="0"/>
          <a:chExt cx="0" cy="0"/>
        </a:xfrm>
      </p:grpSpPr>
      <p:sp>
        <p:nvSpPr>
          <p:cNvPr id="394" name="Google Shape;394;p48"/>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5" name="Google Shape;395;p48"/>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96" name="Google Shape;396;p4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7" name="Google Shape;397;p4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98" name="Google Shape;398;p48"/>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399" name="Shape 399"/>
        <p:cNvGrpSpPr/>
        <p:nvPr/>
      </p:nvGrpSpPr>
      <p:grpSpPr>
        <a:xfrm>
          <a:off x="0" y="0"/>
          <a:ext cx="0" cy="0"/>
          <a:chOff x="0" y="0"/>
          <a:chExt cx="0" cy="0"/>
        </a:xfrm>
      </p:grpSpPr>
      <p:sp>
        <p:nvSpPr>
          <p:cNvPr id="400" name="Google Shape;400;p49"/>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1" name="Google Shape;401;p49"/>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402" name="Google Shape;402;p4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3" name="Google Shape;403;p4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04" name="Google Shape;404;p49"/>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405" name="Shape 405"/>
        <p:cNvGrpSpPr/>
        <p:nvPr/>
      </p:nvGrpSpPr>
      <p:grpSpPr>
        <a:xfrm>
          <a:off x="0" y="0"/>
          <a:ext cx="0" cy="0"/>
          <a:chOff x="0" y="0"/>
          <a:chExt cx="0" cy="0"/>
        </a:xfrm>
      </p:grpSpPr>
      <p:sp>
        <p:nvSpPr>
          <p:cNvPr id="406" name="Google Shape;406;p50"/>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7" name="Google Shape;407;p50"/>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408" name="Google Shape;408;p50"/>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409" name="Google Shape;409;p5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0" name="Google Shape;410;p5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11" name="Google Shape;411;p50"/>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412" name="Shape 412"/>
        <p:cNvGrpSpPr/>
        <p:nvPr/>
      </p:nvGrpSpPr>
      <p:grpSpPr>
        <a:xfrm>
          <a:off x="0" y="0"/>
          <a:ext cx="0" cy="0"/>
          <a:chOff x="0" y="0"/>
          <a:chExt cx="0" cy="0"/>
        </a:xfrm>
      </p:grpSpPr>
      <p:sp>
        <p:nvSpPr>
          <p:cNvPr id="413" name="Google Shape;413;p51"/>
          <p:cNvSpPr txBox="1"/>
          <p:nvPr>
            <p:ph type="title"/>
          </p:nvPr>
        </p:nvSpPr>
        <p:spPr>
          <a:xfrm>
            <a:off x="457200" y="273050"/>
            <a:ext cx="3008400" cy="11619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4" name="Google Shape;414;p51"/>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sz="3200"/>
            </a:lvl1pPr>
            <a:lvl2pPr indent="-370840" lvl="1" marL="914400" algn="l">
              <a:lnSpc>
                <a:spcPct val="100000"/>
              </a:lnSpc>
              <a:spcBef>
                <a:spcPts val="560"/>
              </a:spcBef>
              <a:spcAft>
                <a:spcPts val="0"/>
              </a:spcAft>
              <a:buSzPts val="2240"/>
              <a:buChar char="◻"/>
              <a:defRPr sz="2800"/>
            </a:lvl2pPr>
            <a:lvl3pPr indent="-327660" lvl="2" marL="1371600" algn="l">
              <a:lnSpc>
                <a:spcPct val="100000"/>
              </a:lnSpc>
              <a:spcBef>
                <a:spcPts val="480"/>
              </a:spcBef>
              <a:spcAft>
                <a:spcPts val="0"/>
              </a:spcAft>
              <a:buSzPts val="1560"/>
              <a:buChar char="■"/>
              <a:defRPr sz="2400"/>
            </a:lvl3pPr>
            <a:lvl4pPr indent="-317500" lvl="3" marL="1828800" algn="l">
              <a:lnSpc>
                <a:spcPct val="100000"/>
              </a:lnSpc>
              <a:spcBef>
                <a:spcPts val="400"/>
              </a:spcBef>
              <a:spcAft>
                <a:spcPts val="0"/>
              </a:spcAft>
              <a:buSzPts val="14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415" name="Google Shape;415;p51"/>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416" name="Google Shape;416;p5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7" name="Google Shape;417;p5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18" name="Google Shape;418;p51"/>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419" name="Shape 419"/>
        <p:cNvGrpSpPr/>
        <p:nvPr/>
      </p:nvGrpSpPr>
      <p:grpSpPr>
        <a:xfrm>
          <a:off x="0" y="0"/>
          <a:ext cx="0" cy="0"/>
          <a:chOff x="0" y="0"/>
          <a:chExt cx="0" cy="0"/>
        </a:xfrm>
      </p:grpSpPr>
      <p:sp>
        <p:nvSpPr>
          <p:cNvPr id="420" name="Google Shape;420;p52"/>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1" name="Google Shape;421;p5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2" name="Google Shape;422;p5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23" name="Google Shape;423;p52"/>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424" name="Shape 424"/>
        <p:cNvGrpSpPr/>
        <p:nvPr/>
      </p:nvGrpSpPr>
      <p:grpSpPr>
        <a:xfrm>
          <a:off x="0" y="0"/>
          <a:ext cx="0" cy="0"/>
          <a:chOff x="0" y="0"/>
          <a:chExt cx="0" cy="0"/>
        </a:xfrm>
      </p:grpSpPr>
      <p:sp>
        <p:nvSpPr>
          <p:cNvPr id="425" name="Google Shape;425;p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6" name="Google Shape;426;p53"/>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427" name="Google Shape;427;p53"/>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428" name="Google Shape;428;p53"/>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429" name="Google Shape;429;p53"/>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430" name="Google Shape;430;p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1" name="Google Shape;431;p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32" name="Google Shape;432;p53"/>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433" name="Shape 433"/>
        <p:cNvGrpSpPr/>
        <p:nvPr/>
      </p:nvGrpSpPr>
      <p:grpSpPr>
        <a:xfrm>
          <a:off x="0" y="0"/>
          <a:ext cx="0" cy="0"/>
          <a:chOff x="0" y="0"/>
          <a:chExt cx="0" cy="0"/>
        </a:xfrm>
      </p:grpSpPr>
      <p:sp>
        <p:nvSpPr>
          <p:cNvPr id="434" name="Google Shape;434;p54"/>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5" name="Google Shape;435;p54"/>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436" name="Google Shape;436;p54"/>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437" name="Google Shape;437;p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8" name="Google Shape;438;p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39" name="Google Shape;439;p54"/>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440" name="Shape 440"/>
        <p:cNvGrpSpPr/>
        <p:nvPr/>
      </p:nvGrpSpPr>
      <p:grpSpPr>
        <a:xfrm>
          <a:off x="0" y="0"/>
          <a:ext cx="0" cy="0"/>
          <a:chOff x="0" y="0"/>
          <a:chExt cx="0" cy="0"/>
        </a:xfrm>
      </p:grpSpPr>
      <p:sp>
        <p:nvSpPr>
          <p:cNvPr id="441" name="Google Shape;441;p55"/>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2" name="Google Shape;442;p55"/>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SzPts val="1500"/>
              <a:buNone/>
              <a:defRPr sz="2000"/>
            </a:lvl1pPr>
            <a:lvl2pPr indent="-228600" lvl="1" marL="914400" algn="l">
              <a:lnSpc>
                <a:spcPct val="100000"/>
              </a:lnSpc>
              <a:spcBef>
                <a:spcPts val="360"/>
              </a:spcBef>
              <a:spcAft>
                <a:spcPts val="0"/>
              </a:spcAft>
              <a:buSzPts val="1440"/>
              <a:buNone/>
              <a:defRPr sz="1800"/>
            </a:lvl2pPr>
            <a:lvl3pPr indent="-228600" lvl="2" marL="1371600" algn="l">
              <a:lnSpc>
                <a:spcPct val="100000"/>
              </a:lnSpc>
              <a:spcBef>
                <a:spcPts val="320"/>
              </a:spcBef>
              <a:spcAft>
                <a:spcPts val="0"/>
              </a:spcAft>
              <a:buSzPts val="1040"/>
              <a:buNone/>
              <a:defRPr sz="1600"/>
            </a:lvl3pPr>
            <a:lvl4pPr indent="-228600" lvl="3" marL="1828800" algn="l">
              <a:lnSpc>
                <a:spcPct val="100000"/>
              </a:lnSpc>
              <a:spcBef>
                <a:spcPts val="280"/>
              </a:spcBef>
              <a:spcAft>
                <a:spcPts val="0"/>
              </a:spcAft>
              <a:buSzPts val="980"/>
              <a:buNone/>
              <a:defRPr sz="1400"/>
            </a:lvl4pPr>
            <a:lvl5pPr indent="-228600" lvl="4" marL="2286000" algn="l">
              <a:lnSpc>
                <a:spcPct val="100000"/>
              </a:lnSpc>
              <a:spcBef>
                <a:spcPts val="280"/>
              </a:spcBef>
              <a:spcAft>
                <a:spcPts val="0"/>
              </a:spcAft>
              <a:buSzPts val="1400"/>
              <a:buNone/>
              <a:defRPr sz="1400"/>
            </a:lvl5pPr>
            <a:lvl6pPr indent="-228600" lvl="5" marL="2743200" algn="l">
              <a:lnSpc>
                <a:spcPct val="100000"/>
              </a:lnSpc>
              <a:spcBef>
                <a:spcPts val="280"/>
              </a:spcBef>
              <a:spcAft>
                <a:spcPts val="0"/>
              </a:spcAft>
              <a:buSzPts val="1400"/>
              <a:buNone/>
              <a:defRPr sz="1400"/>
            </a:lvl6pPr>
            <a:lvl7pPr indent="-228600" lvl="6" marL="3200400" algn="l">
              <a:lnSpc>
                <a:spcPct val="100000"/>
              </a:lnSpc>
              <a:spcBef>
                <a:spcPts val="280"/>
              </a:spcBef>
              <a:spcAft>
                <a:spcPts val="0"/>
              </a:spcAft>
              <a:buSzPts val="1400"/>
              <a:buNone/>
              <a:defRPr sz="1400"/>
            </a:lvl7pPr>
            <a:lvl8pPr indent="-228600" lvl="7" marL="3657600" algn="l">
              <a:lnSpc>
                <a:spcPct val="100000"/>
              </a:lnSpc>
              <a:spcBef>
                <a:spcPts val="280"/>
              </a:spcBef>
              <a:spcAft>
                <a:spcPts val="0"/>
              </a:spcAft>
              <a:buSzPts val="1400"/>
              <a:buNone/>
              <a:defRPr sz="1400"/>
            </a:lvl8pPr>
            <a:lvl9pPr indent="-228600" lvl="8" marL="4114800" algn="l">
              <a:lnSpc>
                <a:spcPct val="100000"/>
              </a:lnSpc>
              <a:spcBef>
                <a:spcPts val="280"/>
              </a:spcBef>
              <a:spcAft>
                <a:spcPts val="0"/>
              </a:spcAft>
              <a:buSzPts val="1400"/>
              <a:buNone/>
              <a:defRPr sz="1400"/>
            </a:lvl9pPr>
          </a:lstStyle>
          <a:p/>
        </p:txBody>
      </p:sp>
      <p:sp>
        <p:nvSpPr>
          <p:cNvPr id="443" name="Google Shape;443;p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4" name="Google Shape;444;p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45" name="Google Shape;445;p55"/>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83" name="Shape 83"/>
        <p:cNvGrpSpPr/>
        <p:nvPr/>
      </p:nvGrpSpPr>
      <p:grpSpPr>
        <a:xfrm>
          <a:off x="0" y="0"/>
          <a:ext cx="0" cy="0"/>
          <a:chOff x="0" y="0"/>
          <a:chExt cx="0" cy="0"/>
        </a:xfrm>
      </p:grpSpPr>
      <p:sp>
        <p:nvSpPr>
          <p:cNvPr id="84" name="Google Shape;84;p8"/>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8"/>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86" name="Google Shape;86;p8"/>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87" name="Google Shape;87;p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462" name="Shape 462"/>
        <p:cNvGrpSpPr/>
        <p:nvPr/>
      </p:nvGrpSpPr>
      <p:grpSpPr>
        <a:xfrm>
          <a:off x="0" y="0"/>
          <a:ext cx="0" cy="0"/>
          <a:chOff x="0" y="0"/>
          <a:chExt cx="0" cy="0"/>
        </a:xfrm>
      </p:grpSpPr>
      <p:sp>
        <p:nvSpPr>
          <p:cNvPr id="463" name="Google Shape;463;p57"/>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4" name="Google Shape;464;p57"/>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465" name="Google Shape;465;p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6" name="Google Shape;466;p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67" name="Google Shape;467;p57"/>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showMasterSp="0" type="title">
  <p:cSld name="TITLE">
    <p:spTree>
      <p:nvGrpSpPr>
        <p:cNvPr id="468" name="Shape 468"/>
        <p:cNvGrpSpPr/>
        <p:nvPr/>
      </p:nvGrpSpPr>
      <p:grpSpPr>
        <a:xfrm>
          <a:off x="0" y="0"/>
          <a:ext cx="0" cy="0"/>
          <a:chOff x="0" y="0"/>
          <a:chExt cx="0" cy="0"/>
        </a:xfrm>
      </p:grpSpPr>
      <p:grpSp>
        <p:nvGrpSpPr>
          <p:cNvPr id="469" name="Google Shape;469;p58"/>
          <p:cNvGrpSpPr/>
          <p:nvPr/>
        </p:nvGrpSpPr>
        <p:grpSpPr>
          <a:xfrm>
            <a:off x="0" y="0"/>
            <a:ext cx="9336088" cy="6667500"/>
            <a:chOff x="0" y="0"/>
            <a:chExt cx="5881" cy="4200"/>
          </a:xfrm>
        </p:grpSpPr>
        <p:sp>
          <p:nvSpPr>
            <p:cNvPr id="470" name="Google Shape;470;p58"/>
            <p:cNvSpPr/>
            <p:nvPr/>
          </p:nvSpPr>
          <p:spPr>
            <a:xfrm>
              <a:off x="0" y="0"/>
              <a:ext cx="2100" cy="420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71" name="Google Shape;471;p58"/>
            <p:cNvSpPr/>
            <p:nvPr/>
          </p:nvSpPr>
          <p:spPr>
            <a:xfrm>
              <a:off x="1081" y="1065"/>
              <a:ext cx="4800" cy="15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472" name="Google Shape;472;p58"/>
            <p:cNvGrpSpPr/>
            <p:nvPr/>
          </p:nvGrpSpPr>
          <p:grpSpPr>
            <a:xfrm>
              <a:off x="0" y="672"/>
              <a:ext cx="1737" cy="1885"/>
              <a:chOff x="0" y="672"/>
              <a:chExt cx="1737" cy="1885"/>
            </a:xfrm>
          </p:grpSpPr>
          <p:sp>
            <p:nvSpPr>
              <p:cNvPr id="473" name="Google Shape;473;p58"/>
              <p:cNvSpPr/>
              <p:nvPr/>
            </p:nvSpPr>
            <p:spPr>
              <a:xfrm>
                <a:off x="361" y="2257"/>
                <a:ext cx="300" cy="3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74" name="Google Shape;474;p58"/>
              <p:cNvSpPr/>
              <p:nvPr/>
            </p:nvSpPr>
            <p:spPr>
              <a:xfrm>
                <a:off x="1081" y="1065"/>
                <a:ext cx="300" cy="3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75" name="Google Shape;475;p58"/>
              <p:cNvSpPr/>
              <p:nvPr/>
            </p:nvSpPr>
            <p:spPr>
              <a:xfrm>
                <a:off x="1437" y="672"/>
                <a:ext cx="300" cy="3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76" name="Google Shape;476;p58"/>
              <p:cNvSpPr/>
              <p:nvPr/>
            </p:nvSpPr>
            <p:spPr>
              <a:xfrm>
                <a:off x="719" y="2257"/>
                <a:ext cx="300" cy="3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77" name="Google Shape;477;p58"/>
              <p:cNvSpPr/>
              <p:nvPr/>
            </p:nvSpPr>
            <p:spPr>
              <a:xfrm>
                <a:off x="1437" y="1065"/>
                <a:ext cx="300" cy="3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78" name="Google Shape;478;p58"/>
              <p:cNvSpPr/>
              <p:nvPr/>
            </p:nvSpPr>
            <p:spPr>
              <a:xfrm>
                <a:off x="719" y="1464"/>
                <a:ext cx="300" cy="3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79" name="Google Shape;479;p58"/>
              <p:cNvSpPr/>
              <p:nvPr/>
            </p:nvSpPr>
            <p:spPr>
              <a:xfrm>
                <a:off x="0" y="1464"/>
                <a:ext cx="300" cy="3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0" name="Google Shape;480;p58"/>
              <p:cNvSpPr/>
              <p:nvPr/>
            </p:nvSpPr>
            <p:spPr>
              <a:xfrm>
                <a:off x="1081" y="1464"/>
                <a:ext cx="300" cy="3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1" name="Google Shape;481;p58"/>
              <p:cNvSpPr/>
              <p:nvPr/>
            </p:nvSpPr>
            <p:spPr>
              <a:xfrm>
                <a:off x="361" y="1857"/>
                <a:ext cx="300" cy="3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82" name="Google Shape;482;p58"/>
              <p:cNvSpPr/>
              <p:nvPr/>
            </p:nvSpPr>
            <p:spPr>
              <a:xfrm>
                <a:off x="719" y="1857"/>
                <a:ext cx="300" cy="3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sp>
        <p:nvSpPr>
          <p:cNvPr id="483" name="Google Shape;483;p58"/>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5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4" name="Google Shape;484;p58"/>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680"/>
              </a:spcBef>
              <a:spcAft>
                <a:spcPts val="0"/>
              </a:spcAft>
              <a:buSzPts val="2550"/>
              <a:buFont typeface="Noto Sans Symbols"/>
              <a:buNone/>
              <a:defRPr sz="3400"/>
            </a:lvl1pPr>
            <a:lvl2pPr lvl="1" algn="l">
              <a:lnSpc>
                <a:spcPct val="100000"/>
              </a:lnSpc>
              <a:spcBef>
                <a:spcPts val="360"/>
              </a:spcBef>
              <a:spcAft>
                <a:spcPts val="0"/>
              </a:spcAft>
              <a:buSzPts val="1440"/>
              <a:buChar char="◻"/>
              <a:defRPr/>
            </a:lvl2pPr>
            <a:lvl3pPr lvl="2" algn="l">
              <a:lnSpc>
                <a:spcPct val="100000"/>
              </a:lnSpc>
              <a:spcBef>
                <a:spcPts val="360"/>
              </a:spcBef>
              <a:spcAft>
                <a:spcPts val="0"/>
              </a:spcAft>
              <a:buSzPts val="1170"/>
              <a:buChar char="■"/>
              <a:defRPr/>
            </a:lvl3pPr>
            <a:lvl4pPr lvl="3" algn="l">
              <a:lnSpc>
                <a:spcPct val="100000"/>
              </a:lnSpc>
              <a:spcBef>
                <a:spcPts val="360"/>
              </a:spcBef>
              <a:spcAft>
                <a:spcPts val="0"/>
              </a:spcAft>
              <a:buSzPts val="126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p:txBody>
      </p:sp>
      <p:sp>
        <p:nvSpPr>
          <p:cNvPr id="485" name="Google Shape;485;p5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6" name="Google Shape;486;p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7" name="Google Shape;487;p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488" name="Shape 488"/>
        <p:cNvGrpSpPr/>
        <p:nvPr/>
      </p:nvGrpSpPr>
      <p:grpSpPr>
        <a:xfrm>
          <a:off x="0" y="0"/>
          <a:ext cx="0" cy="0"/>
          <a:chOff x="0" y="0"/>
          <a:chExt cx="0" cy="0"/>
        </a:xfrm>
      </p:grpSpPr>
      <p:sp>
        <p:nvSpPr>
          <p:cNvPr id="489" name="Google Shape;489;p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0" name="Google Shape;490;p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91" name="Google Shape;491;p59"/>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492" name="Shape 492"/>
        <p:cNvGrpSpPr/>
        <p:nvPr/>
      </p:nvGrpSpPr>
      <p:grpSpPr>
        <a:xfrm>
          <a:off x="0" y="0"/>
          <a:ext cx="0" cy="0"/>
          <a:chOff x="0" y="0"/>
          <a:chExt cx="0" cy="0"/>
        </a:xfrm>
      </p:grpSpPr>
      <p:sp>
        <p:nvSpPr>
          <p:cNvPr id="493" name="Google Shape;493;p60"/>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4" name="Google Shape;494;p60"/>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SzPts val="1500"/>
              <a:buNone/>
              <a:defRPr sz="2000"/>
            </a:lvl1pPr>
            <a:lvl2pPr indent="-228600" lvl="1" marL="914400" algn="l">
              <a:lnSpc>
                <a:spcPct val="100000"/>
              </a:lnSpc>
              <a:spcBef>
                <a:spcPts val="360"/>
              </a:spcBef>
              <a:spcAft>
                <a:spcPts val="0"/>
              </a:spcAft>
              <a:buSzPts val="1440"/>
              <a:buNone/>
              <a:defRPr sz="1800"/>
            </a:lvl2pPr>
            <a:lvl3pPr indent="-228600" lvl="2" marL="1371600" algn="l">
              <a:lnSpc>
                <a:spcPct val="100000"/>
              </a:lnSpc>
              <a:spcBef>
                <a:spcPts val="320"/>
              </a:spcBef>
              <a:spcAft>
                <a:spcPts val="0"/>
              </a:spcAft>
              <a:buSzPts val="1040"/>
              <a:buNone/>
              <a:defRPr sz="1600"/>
            </a:lvl3pPr>
            <a:lvl4pPr indent="-228600" lvl="3" marL="1828800" algn="l">
              <a:lnSpc>
                <a:spcPct val="100000"/>
              </a:lnSpc>
              <a:spcBef>
                <a:spcPts val="280"/>
              </a:spcBef>
              <a:spcAft>
                <a:spcPts val="0"/>
              </a:spcAft>
              <a:buSzPts val="980"/>
              <a:buNone/>
              <a:defRPr sz="1400"/>
            </a:lvl4pPr>
            <a:lvl5pPr indent="-228600" lvl="4" marL="2286000" algn="l">
              <a:lnSpc>
                <a:spcPct val="100000"/>
              </a:lnSpc>
              <a:spcBef>
                <a:spcPts val="280"/>
              </a:spcBef>
              <a:spcAft>
                <a:spcPts val="0"/>
              </a:spcAft>
              <a:buSzPts val="1400"/>
              <a:buNone/>
              <a:defRPr sz="1400"/>
            </a:lvl5pPr>
            <a:lvl6pPr indent="-228600" lvl="5" marL="2743200" algn="l">
              <a:lnSpc>
                <a:spcPct val="100000"/>
              </a:lnSpc>
              <a:spcBef>
                <a:spcPts val="280"/>
              </a:spcBef>
              <a:spcAft>
                <a:spcPts val="0"/>
              </a:spcAft>
              <a:buSzPts val="1400"/>
              <a:buNone/>
              <a:defRPr sz="1400"/>
            </a:lvl6pPr>
            <a:lvl7pPr indent="-228600" lvl="6" marL="3200400" algn="l">
              <a:lnSpc>
                <a:spcPct val="100000"/>
              </a:lnSpc>
              <a:spcBef>
                <a:spcPts val="280"/>
              </a:spcBef>
              <a:spcAft>
                <a:spcPts val="0"/>
              </a:spcAft>
              <a:buSzPts val="1400"/>
              <a:buNone/>
              <a:defRPr sz="1400"/>
            </a:lvl7pPr>
            <a:lvl8pPr indent="-228600" lvl="7" marL="3657600" algn="l">
              <a:lnSpc>
                <a:spcPct val="100000"/>
              </a:lnSpc>
              <a:spcBef>
                <a:spcPts val="280"/>
              </a:spcBef>
              <a:spcAft>
                <a:spcPts val="0"/>
              </a:spcAft>
              <a:buSzPts val="1400"/>
              <a:buNone/>
              <a:defRPr sz="1400"/>
            </a:lvl8pPr>
            <a:lvl9pPr indent="-228600" lvl="8" marL="4114800" algn="l">
              <a:lnSpc>
                <a:spcPct val="100000"/>
              </a:lnSpc>
              <a:spcBef>
                <a:spcPts val="280"/>
              </a:spcBef>
              <a:spcAft>
                <a:spcPts val="0"/>
              </a:spcAft>
              <a:buSzPts val="1400"/>
              <a:buNone/>
              <a:defRPr sz="1400"/>
            </a:lvl9pPr>
          </a:lstStyle>
          <a:p/>
        </p:txBody>
      </p:sp>
      <p:sp>
        <p:nvSpPr>
          <p:cNvPr id="495" name="Google Shape;495;p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6" name="Google Shape;496;p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97" name="Google Shape;497;p60"/>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498" name="Shape 498"/>
        <p:cNvGrpSpPr/>
        <p:nvPr/>
      </p:nvGrpSpPr>
      <p:grpSpPr>
        <a:xfrm>
          <a:off x="0" y="0"/>
          <a:ext cx="0" cy="0"/>
          <a:chOff x="0" y="0"/>
          <a:chExt cx="0" cy="0"/>
        </a:xfrm>
      </p:grpSpPr>
      <p:sp>
        <p:nvSpPr>
          <p:cNvPr id="499" name="Google Shape;499;p61"/>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0" name="Google Shape;500;p61"/>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501" name="Google Shape;501;p61"/>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502" name="Google Shape;502;p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3" name="Google Shape;503;p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04" name="Google Shape;504;p61"/>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505" name="Shape 505"/>
        <p:cNvGrpSpPr/>
        <p:nvPr/>
      </p:nvGrpSpPr>
      <p:grpSpPr>
        <a:xfrm>
          <a:off x="0" y="0"/>
          <a:ext cx="0" cy="0"/>
          <a:chOff x="0" y="0"/>
          <a:chExt cx="0" cy="0"/>
        </a:xfrm>
      </p:grpSpPr>
      <p:sp>
        <p:nvSpPr>
          <p:cNvPr id="506" name="Google Shape;506;p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7" name="Google Shape;507;p62"/>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508" name="Google Shape;508;p62"/>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509" name="Google Shape;509;p62"/>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510" name="Google Shape;510;p62"/>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511" name="Google Shape;511;p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2" name="Google Shape;512;p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13" name="Google Shape;513;p62"/>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514" name="Shape 514"/>
        <p:cNvGrpSpPr/>
        <p:nvPr/>
      </p:nvGrpSpPr>
      <p:grpSpPr>
        <a:xfrm>
          <a:off x="0" y="0"/>
          <a:ext cx="0" cy="0"/>
          <a:chOff x="0" y="0"/>
          <a:chExt cx="0" cy="0"/>
        </a:xfrm>
      </p:grpSpPr>
      <p:sp>
        <p:nvSpPr>
          <p:cNvPr id="515" name="Google Shape;515;p63"/>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6" name="Google Shape;516;p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7" name="Google Shape;517;p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18" name="Google Shape;518;p63"/>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519" name="Shape 519"/>
        <p:cNvGrpSpPr/>
        <p:nvPr/>
      </p:nvGrpSpPr>
      <p:grpSpPr>
        <a:xfrm>
          <a:off x="0" y="0"/>
          <a:ext cx="0" cy="0"/>
          <a:chOff x="0" y="0"/>
          <a:chExt cx="0" cy="0"/>
        </a:xfrm>
      </p:grpSpPr>
      <p:sp>
        <p:nvSpPr>
          <p:cNvPr id="520" name="Google Shape;520;p64"/>
          <p:cNvSpPr txBox="1"/>
          <p:nvPr>
            <p:ph type="title"/>
          </p:nvPr>
        </p:nvSpPr>
        <p:spPr>
          <a:xfrm>
            <a:off x="457200" y="273050"/>
            <a:ext cx="3008400" cy="11619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1" name="Google Shape;521;p64"/>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sz="3200"/>
            </a:lvl1pPr>
            <a:lvl2pPr indent="-370840" lvl="1" marL="914400" algn="l">
              <a:lnSpc>
                <a:spcPct val="100000"/>
              </a:lnSpc>
              <a:spcBef>
                <a:spcPts val="560"/>
              </a:spcBef>
              <a:spcAft>
                <a:spcPts val="0"/>
              </a:spcAft>
              <a:buSzPts val="2240"/>
              <a:buChar char="◻"/>
              <a:defRPr sz="2800"/>
            </a:lvl2pPr>
            <a:lvl3pPr indent="-327660" lvl="2" marL="1371600" algn="l">
              <a:lnSpc>
                <a:spcPct val="100000"/>
              </a:lnSpc>
              <a:spcBef>
                <a:spcPts val="480"/>
              </a:spcBef>
              <a:spcAft>
                <a:spcPts val="0"/>
              </a:spcAft>
              <a:buSzPts val="1560"/>
              <a:buChar char="■"/>
              <a:defRPr sz="2400"/>
            </a:lvl3pPr>
            <a:lvl4pPr indent="-317500" lvl="3" marL="1828800" algn="l">
              <a:lnSpc>
                <a:spcPct val="100000"/>
              </a:lnSpc>
              <a:spcBef>
                <a:spcPts val="400"/>
              </a:spcBef>
              <a:spcAft>
                <a:spcPts val="0"/>
              </a:spcAft>
              <a:buSzPts val="14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522" name="Google Shape;522;p64"/>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523" name="Google Shape;523;p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4" name="Google Shape;524;p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25" name="Google Shape;525;p64"/>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526" name="Shape 526"/>
        <p:cNvGrpSpPr/>
        <p:nvPr/>
      </p:nvGrpSpPr>
      <p:grpSpPr>
        <a:xfrm>
          <a:off x="0" y="0"/>
          <a:ext cx="0" cy="0"/>
          <a:chOff x="0" y="0"/>
          <a:chExt cx="0" cy="0"/>
        </a:xfrm>
      </p:grpSpPr>
      <p:sp>
        <p:nvSpPr>
          <p:cNvPr id="527" name="Google Shape;527;p65"/>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8" name="Google Shape;528;p65"/>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529" name="Google Shape;529;p65"/>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530" name="Google Shape;530;p6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1" name="Google Shape;531;p6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32" name="Google Shape;532;p65"/>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533" name="Shape 533"/>
        <p:cNvGrpSpPr/>
        <p:nvPr/>
      </p:nvGrpSpPr>
      <p:grpSpPr>
        <a:xfrm>
          <a:off x="0" y="0"/>
          <a:ext cx="0" cy="0"/>
          <a:chOff x="0" y="0"/>
          <a:chExt cx="0" cy="0"/>
        </a:xfrm>
      </p:grpSpPr>
      <p:sp>
        <p:nvSpPr>
          <p:cNvPr id="534" name="Google Shape;534;p66"/>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5" name="Google Shape;535;p66"/>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536" name="Google Shape;536;p6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7" name="Google Shape;537;p6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38" name="Google Shape;538;p66"/>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90" name="Shape 90"/>
        <p:cNvGrpSpPr/>
        <p:nvPr/>
      </p:nvGrpSpPr>
      <p:grpSpPr>
        <a:xfrm>
          <a:off x="0" y="0"/>
          <a:ext cx="0" cy="0"/>
          <a:chOff x="0" y="0"/>
          <a:chExt cx="0" cy="0"/>
        </a:xfrm>
      </p:grpSpPr>
      <p:sp>
        <p:nvSpPr>
          <p:cNvPr id="91" name="Google Shape;91;p9"/>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9"/>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93" name="Google Shape;93;p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95" name="Google Shape;95;p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539" name="Shape 539"/>
        <p:cNvGrpSpPr/>
        <p:nvPr/>
      </p:nvGrpSpPr>
      <p:grpSpPr>
        <a:xfrm>
          <a:off x="0" y="0"/>
          <a:ext cx="0" cy="0"/>
          <a:chOff x="0" y="0"/>
          <a:chExt cx="0" cy="0"/>
        </a:xfrm>
      </p:grpSpPr>
      <p:sp>
        <p:nvSpPr>
          <p:cNvPr id="540" name="Google Shape;540;p67"/>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1" name="Google Shape;541;p67"/>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542" name="Google Shape;542;p6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3" name="Google Shape;543;p6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44" name="Google Shape;544;p67"/>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545" name="Shape 545"/>
        <p:cNvGrpSpPr/>
        <p:nvPr/>
      </p:nvGrpSpPr>
      <p:grpSpPr>
        <a:xfrm>
          <a:off x="0" y="0"/>
          <a:ext cx="0" cy="0"/>
          <a:chOff x="0" y="0"/>
          <a:chExt cx="0" cy="0"/>
        </a:xfrm>
      </p:grpSpPr>
      <p:sp>
        <p:nvSpPr>
          <p:cNvPr id="546" name="Google Shape;546;p68"/>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7" name="Google Shape;547;p68"/>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548" name="Google Shape;548;p68"/>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549" name="Google Shape;549;p6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0" name="Google Shape;550;p6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51" name="Google Shape;551;p68"/>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showMasterSp="0" type="title">
  <p:cSld name="TITLE">
    <p:spTree>
      <p:nvGrpSpPr>
        <p:cNvPr id="568" name="Shape 568"/>
        <p:cNvGrpSpPr/>
        <p:nvPr/>
      </p:nvGrpSpPr>
      <p:grpSpPr>
        <a:xfrm>
          <a:off x="0" y="0"/>
          <a:ext cx="0" cy="0"/>
          <a:chOff x="0" y="0"/>
          <a:chExt cx="0" cy="0"/>
        </a:xfrm>
      </p:grpSpPr>
      <p:grpSp>
        <p:nvGrpSpPr>
          <p:cNvPr id="569" name="Google Shape;569;p70"/>
          <p:cNvGrpSpPr/>
          <p:nvPr/>
        </p:nvGrpSpPr>
        <p:grpSpPr>
          <a:xfrm>
            <a:off x="0" y="0"/>
            <a:ext cx="9144000" cy="6858000"/>
            <a:chOff x="0" y="0"/>
            <a:chExt cx="5760" cy="4320"/>
          </a:xfrm>
        </p:grpSpPr>
        <p:sp>
          <p:nvSpPr>
            <p:cNvPr id="570" name="Google Shape;570;p70"/>
            <p:cNvSpPr/>
            <p:nvPr/>
          </p:nvSpPr>
          <p:spPr>
            <a:xfrm>
              <a:off x="0" y="0"/>
              <a:ext cx="2208" cy="432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71" name="Google Shape;571;p70"/>
            <p:cNvSpPr/>
            <p:nvPr/>
          </p:nvSpPr>
          <p:spPr>
            <a:xfrm>
              <a:off x="1081" y="1065"/>
              <a:ext cx="4679" cy="1596"/>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572" name="Google Shape;572;p70"/>
            <p:cNvGrpSpPr/>
            <p:nvPr/>
          </p:nvGrpSpPr>
          <p:grpSpPr>
            <a:xfrm>
              <a:off x="0" y="672"/>
              <a:ext cx="1806" cy="1989"/>
              <a:chOff x="0" y="672"/>
              <a:chExt cx="1806" cy="1989"/>
            </a:xfrm>
          </p:grpSpPr>
          <p:sp>
            <p:nvSpPr>
              <p:cNvPr id="573" name="Google Shape;573;p70"/>
              <p:cNvSpPr/>
              <p:nvPr/>
            </p:nvSpPr>
            <p:spPr>
              <a:xfrm>
                <a:off x="361" y="2257"/>
                <a:ext cx="363" cy="404"/>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74" name="Google Shape;574;p70"/>
              <p:cNvSpPr/>
              <p:nvPr/>
            </p:nvSpPr>
            <p:spPr>
              <a:xfrm>
                <a:off x="1081" y="1065"/>
                <a:ext cx="362" cy="405"/>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75" name="Google Shape;575;p70"/>
              <p:cNvSpPr/>
              <p:nvPr/>
            </p:nvSpPr>
            <p:spPr>
              <a:xfrm>
                <a:off x="1437" y="672"/>
                <a:ext cx="369" cy="4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76" name="Google Shape;576;p70"/>
              <p:cNvSpPr/>
              <p:nvPr/>
            </p:nvSpPr>
            <p:spPr>
              <a:xfrm>
                <a:off x="719" y="2257"/>
                <a:ext cx="368" cy="404"/>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77" name="Google Shape;577;p70"/>
              <p:cNvSpPr/>
              <p:nvPr/>
            </p:nvSpPr>
            <p:spPr>
              <a:xfrm>
                <a:off x="1437" y="1065"/>
                <a:ext cx="369" cy="405"/>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78" name="Google Shape;578;p70"/>
              <p:cNvSpPr/>
              <p:nvPr/>
            </p:nvSpPr>
            <p:spPr>
              <a:xfrm>
                <a:off x="719" y="1464"/>
                <a:ext cx="368" cy="39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79" name="Google Shape;579;p70"/>
              <p:cNvSpPr/>
              <p:nvPr/>
            </p:nvSpPr>
            <p:spPr>
              <a:xfrm>
                <a:off x="0" y="1464"/>
                <a:ext cx="367" cy="399"/>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80" name="Google Shape;580;p70"/>
              <p:cNvSpPr/>
              <p:nvPr/>
            </p:nvSpPr>
            <p:spPr>
              <a:xfrm>
                <a:off x="1081" y="1464"/>
                <a:ext cx="362" cy="39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81" name="Google Shape;581;p70"/>
              <p:cNvSpPr/>
              <p:nvPr/>
            </p:nvSpPr>
            <p:spPr>
              <a:xfrm>
                <a:off x="361" y="1857"/>
                <a:ext cx="363" cy="406"/>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82" name="Google Shape;582;p70"/>
              <p:cNvSpPr/>
              <p:nvPr/>
            </p:nvSpPr>
            <p:spPr>
              <a:xfrm>
                <a:off x="719" y="1857"/>
                <a:ext cx="368" cy="40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grpSp>
      </p:grpSp>
      <p:sp>
        <p:nvSpPr>
          <p:cNvPr id="583" name="Google Shape;583;p70"/>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500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4" name="Google Shape;584;p70"/>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algn="l">
              <a:spcBef>
                <a:spcPts val="680"/>
              </a:spcBef>
              <a:spcAft>
                <a:spcPts val="0"/>
              </a:spcAft>
              <a:buSzPts val="2550"/>
              <a:buFont typeface="Noto Sans Symbols"/>
              <a:buNone/>
              <a:defRPr sz="3400"/>
            </a:lvl1pPr>
            <a:lvl2pPr lvl="1" algn="l">
              <a:spcBef>
                <a:spcPts val="360"/>
              </a:spcBef>
              <a:spcAft>
                <a:spcPts val="0"/>
              </a:spcAft>
              <a:buSzPts val="144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585" name="Google Shape;585;p7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6" name="Google Shape;586;p7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7" name="Google Shape;587;p7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588" name="Shape 588"/>
        <p:cNvGrpSpPr/>
        <p:nvPr/>
      </p:nvGrpSpPr>
      <p:grpSpPr>
        <a:xfrm>
          <a:off x="0" y="0"/>
          <a:ext cx="0" cy="0"/>
          <a:chOff x="0" y="0"/>
          <a:chExt cx="0" cy="0"/>
        </a:xfrm>
      </p:grpSpPr>
      <p:sp>
        <p:nvSpPr>
          <p:cNvPr id="589" name="Google Shape;589;p71"/>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0" name="Google Shape;590;p71"/>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20040" lvl="1" marL="914400" algn="l">
              <a:spcBef>
                <a:spcPts val="360"/>
              </a:spcBef>
              <a:spcAft>
                <a:spcPts val="0"/>
              </a:spcAft>
              <a:buSzPts val="144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91" name="Google Shape;591;p7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2" name="Google Shape;592;p7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93" name="Google Shape;593;p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594" name="Shape 594"/>
        <p:cNvGrpSpPr/>
        <p:nvPr/>
      </p:nvGrpSpPr>
      <p:grpSpPr>
        <a:xfrm>
          <a:off x="0" y="0"/>
          <a:ext cx="0" cy="0"/>
          <a:chOff x="0" y="0"/>
          <a:chExt cx="0" cy="0"/>
        </a:xfrm>
      </p:grpSpPr>
      <p:sp>
        <p:nvSpPr>
          <p:cNvPr id="595" name="Google Shape;595;p7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6" name="Google Shape;596;p7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44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597" name="Google Shape;597;p7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8" name="Google Shape;598;p7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99" name="Google Shape;599;p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600" name="Shape 600"/>
        <p:cNvGrpSpPr/>
        <p:nvPr/>
      </p:nvGrpSpPr>
      <p:grpSpPr>
        <a:xfrm>
          <a:off x="0" y="0"/>
          <a:ext cx="0" cy="0"/>
          <a:chOff x="0" y="0"/>
          <a:chExt cx="0" cy="0"/>
        </a:xfrm>
      </p:grpSpPr>
      <p:sp>
        <p:nvSpPr>
          <p:cNvPr id="601" name="Google Shape;601;p73"/>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2" name="Google Shape;602;p73"/>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50519" lvl="1" marL="914400" algn="l">
              <a:spcBef>
                <a:spcPts val="480"/>
              </a:spcBef>
              <a:spcAft>
                <a:spcPts val="0"/>
              </a:spcAft>
              <a:buSzPts val="192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603" name="Google Shape;603;p73"/>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50519" lvl="1" marL="914400" algn="l">
              <a:spcBef>
                <a:spcPts val="480"/>
              </a:spcBef>
              <a:spcAft>
                <a:spcPts val="0"/>
              </a:spcAft>
              <a:buSzPts val="192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604" name="Google Shape;604;p7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5" name="Google Shape;605;p7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06" name="Google Shape;606;p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607" name="Shape 607"/>
        <p:cNvGrpSpPr/>
        <p:nvPr/>
      </p:nvGrpSpPr>
      <p:grpSpPr>
        <a:xfrm>
          <a:off x="0" y="0"/>
          <a:ext cx="0" cy="0"/>
          <a:chOff x="0" y="0"/>
          <a:chExt cx="0" cy="0"/>
        </a:xfrm>
      </p:grpSpPr>
      <p:sp>
        <p:nvSpPr>
          <p:cNvPr id="608" name="Google Shape;608;p7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9" name="Google Shape;609;p7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6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610" name="Google Shape;610;p7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30200" lvl="1" marL="914400" algn="l">
              <a:spcBef>
                <a:spcPts val="400"/>
              </a:spcBef>
              <a:spcAft>
                <a:spcPts val="0"/>
              </a:spcAft>
              <a:buSzPts val="16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611" name="Google Shape;611;p7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6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612" name="Google Shape;612;p7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30200" lvl="1" marL="914400" algn="l">
              <a:spcBef>
                <a:spcPts val="400"/>
              </a:spcBef>
              <a:spcAft>
                <a:spcPts val="0"/>
              </a:spcAft>
              <a:buSzPts val="16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613" name="Google Shape;613;p7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4" name="Google Shape;614;p7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15" name="Google Shape;615;p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616" name="Shape 616"/>
        <p:cNvGrpSpPr/>
        <p:nvPr/>
      </p:nvGrpSpPr>
      <p:grpSpPr>
        <a:xfrm>
          <a:off x="0" y="0"/>
          <a:ext cx="0" cy="0"/>
          <a:chOff x="0" y="0"/>
          <a:chExt cx="0" cy="0"/>
        </a:xfrm>
      </p:grpSpPr>
      <p:sp>
        <p:nvSpPr>
          <p:cNvPr id="617" name="Google Shape;617;p75"/>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8" name="Google Shape;618;p7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9" name="Google Shape;619;p7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20" name="Google Shape;620;p7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621" name="Shape 621"/>
        <p:cNvGrpSpPr/>
        <p:nvPr/>
      </p:nvGrpSpPr>
      <p:grpSpPr>
        <a:xfrm>
          <a:off x="0" y="0"/>
          <a:ext cx="0" cy="0"/>
          <a:chOff x="0" y="0"/>
          <a:chExt cx="0" cy="0"/>
        </a:xfrm>
      </p:grpSpPr>
      <p:sp>
        <p:nvSpPr>
          <p:cNvPr id="622" name="Google Shape;622;p7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3" name="Google Shape;623;p7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24" name="Google Shape;624;p7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625" name="Shape 625"/>
        <p:cNvGrpSpPr/>
        <p:nvPr/>
      </p:nvGrpSpPr>
      <p:grpSpPr>
        <a:xfrm>
          <a:off x="0" y="0"/>
          <a:ext cx="0" cy="0"/>
          <a:chOff x="0" y="0"/>
          <a:chExt cx="0" cy="0"/>
        </a:xfrm>
      </p:grpSpPr>
      <p:sp>
        <p:nvSpPr>
          <p:cNvPr id="626" name="Google Shape;626;p7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7" name="Google Shape;627;p7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70840" lvl="1" marL="914400" algn="l">
              <a:spcBef>
                <a:spcPts val="560"/>
              </a:spcBef>
              <a:spcAft>
                <a:spcPts val="0"/>
              </a:spcAft>
              <a:buSzPts val="224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628" name="Google Shape;628;p7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6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629" name="Google Shape;629;p7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0" name="Google Shape;630;p7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31" name="Google Shape;631;p7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96" name="Shape 96"/>
        <p:cNvGrpSpPr/>
        <p:nvPr/>
      </p:nvGrpSpPr>
      <p:grpSpPr>
        <a:xfrm>
          <a:off x="0" y="0"/>
          <a:ext cx="0" cy="0"/>
          <a:chOff x="0" y="0"/>
          <a:chExt cx="0" cy="0"/>
        </a:xfrm>
      </p:grpSpPr>
      <p:sp>
        <p:nvSpPr>
          <p:cNvPr id="97" name="Google Shape;97;p10"/>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10"/>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99" name="Google Shape;99;p1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1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01" name="Google Shape;101;p1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632" name="Shape 632"/>
        <p:cNvGrpSpPr/>
        <p:nvPr/>
      </p:nvGrpSpPr>
      <p:grpSpPr>
        <a:xfrm>
          <a:off x="0" y="0"/>
          <a:ext cx="0" cy="0"/>
          <a:chOff x="0" y="0"/>
          <a:chExt cx="0" cy="0"/>
        </a:xfrm>
      </p:grpSpPr>
      <p:sp>
        <p:nvSpPr>
          <p:cNvPr id="633" name="Google Shape;633;p7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4" name="Google Shape;634;p78"/>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635" name="Google Shape;635;p7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6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636" name="Google Shape;636;p7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7" name="Google Shape;637;p7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38" name="Google Shape;638;p7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639" name="Shape 639"/>
        <p:cNvGrpSpPr/>
        <p:nvPr/>
      </p:nvGrpSpPr>
      <p:grpSpPr>
        <a:xfrm>
          <a:off x="0" y="0"/>
          <a:ext cx="0" cy="0"/>
          <a:chOff x="0" y="0"/>
          <a:chExt cx="0" cy="0"/>
        </a:xfrm>
      </p:grpSpPr>
      <p:sp>
        <p:nvSpPr>
          <p:cNvPr id="640" name="Google Shape;640;p79"/>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1" name="Google Shape;641;p79"/>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20040" lvl="1" marL="914400" algn="l">
              <a:spcBef>
                <a:spcPts val="360"/>
              </a:spcBef>
              <a:spcAft>
                <a:spcPts val="0"/>
              </a:spcAft>
              <a:buSzPts val="144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642" name="Google Shape;642;p7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3" name="Google Shape;643;p7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44" name="Google Shape;644;p7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645" name="Shape 645"/>
        <p:cNvGrpSpPr/>
        <p:nvPr/>
      </p:nvGrpSpPr>
      <p:grpSpPr>
        <a:xfrm>
          <a:off x="0" y="0"/>
          <a:ext cx="0" cy="0"/>
          <a:chOff x="0" y="0"/>
          <a:chExt cx="0" cy="0"/>
        </a:xfrm>
      </p:grpSpPr>
      <p:sp>
        <p:nvSpPr>
          <p:cNvPr id="646" name="Google Shape;646;p80"/>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7" name="Google Shape;647;p80"/>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20040" lvl="1" marL="914400" algn="l">
              <a:spcBef>
                <a:spcPts val="360"/>
              </a:spcBef>
              <a:spcAft>
                <a:spcPts val="0"/>
              </a:spcAft>
              <a:buSzPts val="144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648" name="Google Shape;648;p8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9" name="Google Shape;649;p8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50" name="Google Shape;650;p8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651" name="Shape 651"/>
        <p:cNvGrpSpPr/>
        <p:nvPr/>
      </p:nvGrpSpPr>
      <p:grpSpPr>
        <a:xfrm>
          <a:off x="0" y="0"/>
          <a:ext cx="0" cy="0"/>
          <a:chOff x="0" y="0"/>
          <a:chExt cx="0" cy="0"/>
        </a:xfrm>
      </p:grpSpPr>
      <p:sp>
        <p:nvSpPr>
          <p:cNvPr id="652" name="Google Shape;652;p81"/>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3" name="Google Shape;653;p81"/>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20040" lvl="1" marL="914400" algn="l">
              <a:spcBef>
                <a:spcPts val="360"/>
              </a:spcBef>
              <a:spcAft>
                <a:spcPts val="0"/>
              </a:spcAft>
              <a:buSzPts val="144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654" name="Google Shape;654;p81"/>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20040" lvl="1" marL="914400" algn="l">
              <a:spcBef>
                <a:spcPts val="360"/>
              </a:spcBef>
              <a:spcAft>
                <a:spcPts val="0"/>
              </a:spcAft>
              <a:buSzPts val="144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655" name="Google Shape;655;p8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6" name="Google Shape;656;p8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57" name="Google Shape;657;p8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678" name="Shape 678"/>
        <p:cNvGrpSpPr/>
        <p:nvPr/>
      </p:nvGrpSpPr>
      <p:grpSpPr>
        <a:xfrm>
          <a:off x="0" y="0"/>
          <a:ext cx="0" cy="0"/>
          <a:chOff x="0" y="0"/>
          <a:chExt cx="0" cy="0"/>
        </a:xfrm>
      </p:grpSpPr>
      <p:sp>
        <p:nvSpPr>
          <p:cNvPr id="679" name="Google Shape;679;p83"/>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5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0" name="Google Shape;680;p83"/>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680"/>
              </a:spcBef>
              <a:spcAft>
                <a:spcPts val="0"/>
              </a:spcAft>
              <a:buSzPts val="2550"/>
              <a:buFont typeface="Noto Sans Symbols"/>
              <a:buNone/>
              <a:defRPr sz="3400"/>
            </a:lvl1pPr>
            <a:lvl2pPr lvl="1" algn="l">
              <a:lnSpc>
                <a:spcPct val="100000"/>
              </a:lnSpc>
              <a:spcBef>
                <a:spcPts val="360"/>
              </a:spcBef>
              <a:spcAft>
                <a:spcPts val="0"/>
              </a:spcAft>
              <a:buSzPts val="1440"/>
              <a:buChar char="◻"/>
              <a:defRPr/>
            </a:lvl2pPr>
            <a:lvl3pPr lvl="2" algn="l">
              <a:lnSpc>
                <a:spcPct val="100000"/>
              </a:lnSpc>
              <a:spcBef>
                <a:spcPts val="360"/>
              </a:spcBef>
              <a:spcAft>
                <a:spcPts val="0"/>
              </a:spcAft>
              <a:buSzPts val="1170"/>
              <a:buChar char="■"/>
              <a:defRPr/>
            </a:lvl3pPr>
            <a:lvl4pPr lvl="3" algn="l">
              <a:lnSpc>
                <a:spcPct val="100000"/>
              </a:lnSpc>
              <a:spcBef>
                <a:spcPts val="360"/>
              </a:spcBef>
              <a:spcAft>
                <a:spcPts val="0"/>
              </a:spcAft>
              <a:buSzPts val="126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p:txBody>
      </p:sp>
      <p:sp>
        <p:nvSpPr>
          <p:cNvPr id="681" name="Google Shape;681;p8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2" name="Google Shape;682;p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3" name="Google Shape;683;p8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700" name="Shape 700"/>
        <p:cNvGrpSpPr/>
        <p:nvPr/>
      </p:nvGrpSpPr>
      <p:grpSpPr>
        <a:xfrm>
          <a:off x="0" y="0"/>
          <a:ext cx="0" cy="0"/>
          <a:chOff x="0" y="0"/>
          <a:chExt cx="0" cy="0"/>
        </a:xfrm>
      </p:grpSpPr>
      <p:sp>
        <p:nvSpPr>
          <p:cNvPr id="701" name="Google Shape;701;p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2" name="Google Shape;702;p8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03" name="Google Shape;703;p85"/>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724" name="Shape 724"/>
        <p:cNvGrpSpPr/>
        <p:nvPr/>
      </p:nvGrpSpPr>
      <p:grpSpPr>
        <a:xfrm>
          <a:off x="0" y="0"/>
          <a:ext cx="0" cy="0"/>
          <a:chOff x="0" y="0"/>
          <a:chExt cx="0" cy="0"/>
        </a:xfrm>
      </p:grpSpPr>
      <p:sp>
        <p:nvSpPr>
          <p:cNvPr id="725" name="Google Shape;725;p87"/>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5000" u="none" cap="none" strike="noStrike">
                <a:solidFill>
                  <a:srgbClr val="FFFFFF"/>
                </a:solidFill>
                <a:latin typeface="Arial"/>
                <a:ea typeface="Arial"/>
                <a:cs typeface="Arial"/>
                <a:sym typeface="Arial"/>
              </a:defRPr>
            </a:lvl1pPr>
            <a:lvl2pPr lvl="1"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726" name="Google Shape;726;p87"/>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680"/>
              </a:spcBef>
              <a:spcAft>
                <a:spcPts val="0"/>
              </a:spcAft>
              <a:buClr>
                <a:schemeClr val="lt2"/>
              </a:buClr>
              <a:buSzPts val="2550"/>
              <a:buFont typeface="Noto Sans Symbols"/>
              <a:buNone/>
              <a:defRPr b="0" i="0" sz="3400" u="none" cap="none" strike="noStrike">
                <a:solidFill>
                  <a:schemeClr val="dk1"/>
                </a:solidFill>
                <a:latin typeface="Arial"/>
                <a:ea typeface="Arial"/>
                <a:cs typeface="Arial"/>
                <a:sym typeface="Arial"/>
              </a:defRPr>
            </a:lvl1pPr>
            <a:lvl2pPr lvl="1" marR="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lvl="2" marR="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lvl="3" marR="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lvl="4"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lvl="5"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lvl="6"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lvl="7"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lvl="8"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27" name="Google Shape;727;p8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SzPts val="1400"/>
              <a:buNone/>
              <a:defRPr b="0" i="0" sz="20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728" name="Google Shape;728;p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algn="ctr">
              <a:lnSpc>
                <a:spcPct val="100000"/>
              </a:lnSpc>
              <a:spcBef>
                <a:spcPts val="0"/>
              </a:spcBef>
              <a:spcAft>
                <a:spcPts val="0"/>
              </a:spcAft>
              <a:buSzPts val="1400"/>
              <a:buNone/>
              <a:defRPr b="0" i="0" sz="12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729" name="Google Shape;729;p8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746" name="Shape 746"/>
        <p:cNvGrpSpPr/>
        <p:nvPr/>
      </p:nvGrpSpPr>
      <p:grpSpPr>
        <a:xfrm>
          <a:off x="0" y="0"/>
          <a:ext cx="0" cy="0"/>
          <a:chOff x="0" y="0"/>
          <a:chExt cx="0" cy="0"/>
        </a:xfrm>
      </p:grpSpPr>
      <p:sp>
        <p:nvSpPr>
          <p:cNvPr id="747" name="Google Shape;747;p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8" name="Google Shape;748;p8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49" name="Google Shape;749;p8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750" name="Shape 750"/>
        <p:cNvGrpSpPr/>
        <p:nvPr/>
      </p:nvGrpSpPr>
      <p:grpSpPr>
        <a:xfrm>
          <a:off x="0" y="0"/>
          <a:ext cx="0" cy="0"/>
          <a:chOff x="0" y="0"/>
          <a:chExt cx="0" cy="0"/>
        </a:xfrm>
      </p:grpSpPr>
      <p:sp>
        <p:nvSpPr>
          <p:cNvPr id="751" name="Google Shape;751;p90"/>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2" name="Google Shape;752;p90"/>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270"/>
              </a:spcBef>
              <a:spcAft>
                <a:spcPts val="0"/>
              </a:spcAft>
              <a:buSzPts val="1350"/>
              <a:buChar char="■"/>
              <a:defRPr/>
            </a:lvl1pPr>
            <a:lvl2pPr indent="-320040" lvl="1" marL="914400" algn="l">
              <a:lnSpc>
                <a:spcPct val="100000"/>
              </a:lnSpc>
              <a:spcBef>
                <a:spcPts val="270"/>
              </a:spcBef>
              <a:spcAft>
                <a:spcPts val="0"/>
              </a:spcAft>
              <a:buSzPts val="1440"/>
              <a:buChar char="◻"/>
              <a:defRPr/>
            </a:lvl2pPr>
            <a:lvl3pPr indent="-302894" lvl="2" marL="1371600" algn="l">
              <a:lnSpc>
                <a:spcPct val="100000"/>
              </a:lnSpc>
              <a:spcBef>
                <a:spcPts val="270"/>
              </a:spcBef>
              <a:spcAft>
                <a:spcPts val="0"/>
              </a:spcAft>
              <a:buSzPts val="1170"/>
              <a:buChar char="■"/>
              <a:defRPr/>
            </a:lvl3pPr>
            <a:lvl4pPr indent="-308610" lvl="3" marL="1828800" algn="l">
              <a:lnSpc>
                <a:spcPct val="100000"/>
              </a:lnSpc>
              <a:spcBef>
                <a:spcPts val="270"/>
              </a:spcBef>
              <a:spcAft>
                <a:spcPts val="0"/>
              </a:spcAft>
              <a:buSzPts val="1260"/>
              <a:buChar char="◻"/>
              <a:defRPr/>
            </a:lvl4pPr>
            <a:lvl5pPr indent="-342900" lvl="4" marL="2286000" algn="l">
              <a:lnSpc>
                <a:spcPct val="100000"/>
              </a:lnSpc>
              <a:spcBef>
                <a:spcPts val="270"/>
              </a:spcBef>
              <a:spcAft>
                <a:spcPts val="0"/>
              </a:spcAft>
              <a:buSzPts val="1800"/>
              <a:buChar char="▪"/>
              <a:defRPr/>
            </a:lvl5pPr>
            <a:lvl6pPr indent="-342900" lvl="5" marL="2743200" algn="l">
              <a:lnSpc>
                <a:spcPct val="100000"/>
              </a:lnSpc>
              <a:spcBef>
                <a:spcPts val="270"/>
              </a:spcBef>
              <a:spcAft>
                <a:spcPts val="0"/>
              </a:spcAft>
              <a:buSzPts val="1800"/>
              <a:buChar char="▪"/>
              <a:defRPr/>
            </a:lvl6pPr>
            <a:lvl7pPr indent="-342900" lvl="6" marL="3200400" algn="l">
              <a:lnSpc>
                <a:spcPct val="100000"/>
              </a:lnSpc>
              <a:spcBef>
                <a:spcPts val="270"/>
              </a:spcBef>
              <a:spcAft>
                <a:spcPts val="0"/>
              </a:spcAft>
              <a:buSzPts val="1800"/>
              <a:buChar char="▪"/>
              <a:defRPr/>
            </a:lvl7pPr>
            <a:lvl8pPr indent="-342900" lvl="7" marL="3657600" algn="l">
              <a:lnSpc>
                <a:spcPct val="100000"/>
              </a:lnSpc>
              <a:spcBef>
                <a:spcPts val="270"/>
              </a:spcBef>
              <a:spcAft>
                <a:spcPts val="0"/>
              </a:spcAft>
              <a:buSzPts val="1800"/>
              <a:buChar char="▪"/>
              <a:defRPr/>
            </a:lvl8pPr>
            <a:lvl9pPr indent="-342900" lvl="8" marL="4114800" algn="l">
              <a:lnSpc>
                <a:spcPct val="100000"/>
              </a:lnSpc>
              <a:spcBef>
                <a:spcPts val="270"/>
              </a:spcBef>
              <a:spcAft>
                <a:spcPts val="0"/>
              </a:spcAft>
              <a:buSzPts val="1800"/>
              <a:buChar char="▪"/>
              <a:defRPr/>
            </a:lvl9pPr>
          </a:lstStyle>
          <a:p/>
        </p:txBody>
      </p:sp>
      <p:sp>
        <p:nvSpPr>
          <p:cNvPr id="753" name="Google Shape;753;p90"/>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270"/>
              </a:spcBef>
              <a:spcAft>
                <a:spcPts val="0"/>
              </a:spcAft>
              <a:buSzPts val="1350"/>
              <a:buChar char="■"/>
              <a:defRPr/>
            </a:lvl1pPr>
            <a:lvl2pPr indent="-320040" lvl="1" marL="914400" algn="l">
              <a:lnSpc>
                <a:spcPct val="100000"/>
              </a:lnSpc>
              <a:spcBef>
                <a:spcPts val="270"/>
              </a:spcBef>
              <a:spcAft>
                <a:spcPts val="0"/>
              </a:spcAft>
              <a:buSzPts val="1440"/>
              <a:buChar char="◻"/>
              <a:defRPr/>
            </a:lvl2pPr>
            <a:lvl3pPr indent="-302894" lvl="2" marL="1371600" algn="l">
              <a:lnSpc>
                <a:spcPct val="100000"/>
              </a:lnSpc>
              <a:spcBef>
                <a:spcPts val="270"/>
              </a:spcBef>
              <a:spcAft>
                <a:spcPts val="0"/>
              </a:spcAft>
              <a:buSzPts val="1170"/>
              <a:buChar char="■"/>
              <a:defRPr/>
            </a:lvl3pPr>
            <a:lvl4pPr indent="-308610" lvl="3" marL="1828800" algn="l">
              <a:lnSpc>
                <a:spcPct val="100000"/>
              </a:lnSpc>
              <a:spcBef>
                <a:spcPts val="270"/>
              </a:spcBef>
              <a:spcAft>
                <a:spcPts val="0"/>
              </a:spcAft>
              <a:buSzPts val="1260"/>
              <a:buChar char="◻"/>
              <a:defRPr/>
            </a:lvl4pPr>
            <a:lvl5pPr indent="-342900" lvl="4" marL="2286000" algn="l">
              <a:lnSpc>
                <a:spcPct val="100000"/>
              </a:lnSpc>
              <a:spcBef>
                <a:spcPts val="270"/>
              </a:spcBef>
              <a:spcAft>
                <a:spcPts val="0"/>
              </a:spcAft>
              <a:buSzPts val="1800"/>
              <a:buChar char="▪"/>
              <a:defRPr/>
            </a:lvl5pPr>
            <a:lvl6pPr indent="-342900" lvl="5" marL="2743200" algn="l">
              <a:lnSpc>
                <a:spcPct val="100000"/>
              </a:lnSpc>
              <a:spcBef>
                <a:spcPts val="270"/>
              </a:spcBef>
              <a:spcAft>
                <a:spcPts val="0"/>
              </a:spcAft>
              <a:buSzPts val="1800"/>
              <a:buChar char="▪"/>
              <a:defRPr/>
            </a:lvl6pPr>
            <a:lvl7pPr indent="-342900" lvl="6" marL="3200400" algn="l">
              <a:lnSpc>
                <a:spcPct val="100000"/>
              </a:lnSpc>
              <a:spcBef>
                <a:spcPts val="270"/>
              </a:spcBef>
              <a:spcAft>
                <a:spcPts val="0"/>
              </a:spcAft>
              <a:buSzPts val="1800"/>
              <a:buChar char="▪"/>
              <a:defRPr/>
            </a:lvl7pPr>
            <a:lvl8pPr indent="-342900" lvl="7" marL="3657600" algn="l">
              <a:lnSpc>
                <a:spcPct val="100000"/>
              </a:lnSpc>
              <a:spcBef>
                <a:spcPts val="270"/>
              </a:spcBef>
              <a:spcAft>
                <a:spcPts val="0"/>
              </a:spcAft>
              <a:buSzPts val="1800"/>
              <a:buChar char="▪"/>
              <a:defRPr/>
            </a:lvl8pPr>
            <a:lvl9pPr indent="-342900" lvl="8" marL="4114800" algn="l">
              <a:lnSpc>
                <a:spcPct val="100000"/>
              </a:lnSpc>
              <a:spcBef>
                <a:spcPts val="270"/>
              </a:spcBef>
              <a:spcAft>
                <a:spcPts val="0"/>
              </a:spcAft>
              <a:buSzPts val="1800"/>
              <a:buChar char="▪"/>
              <a:defRPr/>
            </a:lvl9pPr>
          </a:lstStyle>
          <a:p/>
        </p:txBody>
      </p:sp>
      <p:sp>
        <p:nvSpPr>
          <p:cNvPr id="754" name="Google Shape;754;p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5" name="Google Shape;755;p9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56" name="Google Shape;756;p9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757" name="Shape 757"/>
        <p:cNvGrpSpPr/>
        <p:nvPr/>
      </p:nvGrpSpPr>
      <p:grpSpPr>
        <a:xfrm>
          <a:off x="0" y="0"/>
          <a:ext cx="0" cy="0"/>
          <a:chOff x="0" y="0"/>
          <a:chExt cx="0" cy="0"/>
        </a:xfrm>
      </p:grpSpPr>
      <p:sp>
        <p:nvSpPr>
          <p:cNvPr id="758" name="Google Shape;758;p91"/>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9" name="Google Shape;759;p91"/>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270"/>
              </a:spcBef>
              <a:spcAft>
                <a:spcPts val="0"/>
              </a:spcAft>
              <a:buSzPts val="1350"/>
              <a:buChar char="■"/>
              <a:defRPr/>
            </a:lvl1pPr>
            <a:lvl2pPr indent="-320040" lvl="1" marL="914400" algn="l">
              <a:lnSpc>
                <a:spcPct val="100000"/>
              </a:lnSpc>
              <a:spcBef>
                <a:spcPts val="270"/>
              </a:spcBef>
              <a:spcAft>
                <a:spcPts val="0"/>
              </a:spcAft>
              <a:buSzPts val="1440"/>
              <a:buChar char="◻"/>
              <a:defRPr/>
            </a:lvl2pPr>
            <a:lvl3pPr indent="-302894" lvl="2" marL="1371600" algn="l">
              <a:lnSpc>
                <a:spcPct val="100000"/>
              </a:lnSpc>
              <a:spcBef>
                <a:spcPts val="270"/>
              </a:spcBef>
              <a:spcAft>
                <a:spcPts val="0"/>
              </a:spcAft>
              <a:buSzPts val="1170"/>
              <a:buChar char="■"/>
              <a:defRPr/>
            </a:lvl3pPr>
            <a:lvl4pPr indent="-308610" lvl="3" marL="1828800" algn="l">
              <a:lnSpc>
                <a:spcPct val="100000"/>
              </a:lnSpc>
              <a:spcBef>
                <a:spcPts val="270"/>
              </a:spcBef>
              <a:spcAft>
                <a:spcPts val="0"/>
              </a:spcAft>
              <a:buSzPts val="1260"/>
              <a:buChar char="◻"/>
              <a:defRPr/>
            </a:lvl4pPr>
            <a:lvl5pPr indent="-342900" lvl="4" marL="2286000" algn="l">
              <a:lnSpc>
                <a:spcPct val="100000"/>
              </a:lnSpc>
              <a:spcBef>
                <a:spcPts val="270"/>
              </a:spcBef>
              <a:spcAft>
                <a:spcPts val="0"/>
              </a:spcAft>
              <a:buSzPts val="1800"/>
              <a:buChar char="▪"/>
              <a:defRPr/>
            </a:lvl5pPr>
            <a:lvl6pPr indent="-342900" lvl="5" marL="2743200" algn="l">
              <a:lnSpc>
                <a:spcPct val="100000"/>
              </a:lnSpc>
              <a:spcBef>
                <a:spcPts val="270"/>
              </a:spcBef>
              <a:spcAft>
                <a:spcPts val="0"/>
              </a:spcAft>
              <a:buSzPts val="1800"/>
              <a:buChar char="▪"/>
              <a:defRPr/>
            </a:lvl6pPr>
            <a:lvl7pPr indent="-342900" lvl="6" marL="3200400" algn="l">
              <a:lnSpc>
                <a:spcPct val="100000"/>
              </a:lnSpc>
              <a:spcBef>
                <a:spcPts val="270"/>
              </a:spcBef>
              <a:spcAft>
                <a:spcPts val="0"/>
              </a:spcAft>
              <a:buSzPts val="1800"/>
              <a:buChar char="▪"/>
              <a:defRPr/>
            </a:lvl7pPr>
            <a:lvl8pPr indent="-342900" lvl="7" marL="3657600" algn="l">
              <a:lnSpc>
                <a:spcPct val="100000"/>
              </a:lnSpc>
              <a:spcBef>
                <a:spcPts val="270"/>
              </a:spcBef>
              <a:spcAft>
                <a:spcPts val="0"/>
              </a:spcAft>
              <a:buSzPts val="1800"/>
              <a:buChar char="▪"/>
              <a:defRPr/>
            </a:lvl8pPr>
            <a:lvl9pPr indent="-342900" lvl="8" marL="4114800" algn="l">
              <a:lnSpc>
                <a:spcPct val="100000"/>
              </a:lnSpc>
              <a:spcBef>
                <a:spcPts val="270"/>
              </a:spcBef>
              <a:spcAft>
                <a:spcPts val="0"/>
              </a:spcAft>
              <a:buSzPts val="1800"/>
              <a:buChar char="▪"/>
              <a:defRPr/>
            </a:lvl9pPr>
          </a:lstStyle>
          <a:p/>
        </p:txBody>
      </p:sp>
      <p:sp>
        <p:nvSpPr>
          <p:cNvPr id="760" name="Google Shape;760;p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1" name="Google Shape;761;p9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62" name="Google Shape;762;p9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102" name="Shape 102"/>
        <p:cNvGrpSpPr/>
        <p:nvPr/>
      </p:nvGrpSpPr>
      <p:grpSpPr>
        <a:xfrm>
          <a:off x="0" y="0"/>
          <a:ext cx="0" cy="0"/>
          <a:chOff x="0" y="0"/>
          <a:chExt cx="0" cy="0"/>
        </a:xfrm>
      </p:grpSpPr>
      <p:sp>
        <p:nvSpPr>
          <p:cNvPr id="103" name="Google Shape;103;p1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11"/>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105" name="Google Shape;105;p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106" name="Google Shape;106;p1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1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1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763" name="Shape 763"/>
        <p:cNvGrpSpPr/>
        <p:nvPr/>
      </p:nvGrpSpPr>
      <p:grpSpPr>
        <a:xfrm>
          <a:off x="0" y="0"/>
          <a:ext cx="0" cy="0"/>
          <a:chOff x="0" y="0"/>
          <a:chExt cx="0" cy="0"/>
        </a:xfrm>
      </p:grpSpPr>
      <p:sp>
        <p:nvSpPr>
          <p:cNvPr id="764" name="Google Shape;764;p92"/>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5" name="Google Shape;765;p92"/>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270"/>
              </a:spcBef>
              <a:spcAft>
                <a:spcPts val="0"/>
              </a:spcAft>
              <a:buSzPts val="1350"/>
              <a:buChar char="■"/>
              <a:defRPr/>
            </a:lvl1pPr>
            <a:lvl2pPr indent="-320040" lvl="1" marL="914400" algn="l">
              <a:lnSpc>
                <a:spcPct val="100000"/>
              </a:lnSpc>
              <a:spcBef>
                <a:spcPts val="270"/>
              </a:spcBef>
              <a:spcAft>
                <a:spcPts val="0"/>
              </a:spcAft>
              <a:buSzPts val="1440"/>
              <a:buChar char="◻"/>
              <a:defRPr/>
            </a:lvl2pPr>
            <a:lvl3pPr indent="-302894" lvl="2" marL="1371600" algn="l">
              <a:lnSpc>
                <a:spcPct val="100000"/>
              </a:lnSpc>
              <a:spcBef>
                <a:spcPts val="270"/>
              </a:spcBef>
              <a:spcAft>
                <a:spcPts val="0"/>
              </a:spcAft>
              <a:buSzPts val="1170"/>
              <a:buChar char="■"/>
              <a:defRPr/>
            </a:lvl3pPr>
            <a:lvl4pPr indent="-308610" lvl="3" marL="1828800" algn="l">
              <a:lnSpc>
                <a:spcPct val="100000"/>
              </a:lnSpc>
              <a:spcBef>
                <a:spcPts val="270"/>
              </a:spcBef>
              <a:spcAft>
                <a:spcPts val="0"/>
              </a:spcAft>
              <a:buSzPts val="1260"/>
              <a:buChar char="◻"/>
              <a:defRPr/>
            </a:lvl4pPr>
            <a:lvl5pPr indent="-342900" lvl="4" marL="2286000" algn="l">
              <a:lnSpc>
                <a:spcPct val="100000"/>
              </a:lnSpc>
              <a:spcBef>
                <a:spcPts val="270"/>
              </a:spcBef>
              <a:spcAft>
                <a:spcPts val="0"/>
              </a:spcAft>
              <a:buSzPts val="1800"/>
              <a:buChar char="▪"/>
              <a:defRPr/>
            </a:lvl5pPr>
            <a:lvl6pPr indent="-342900" lvl="5" marL="2743200" algn="l">
              <a:lnSpc>
                <a:spcPct val="100000"/>
              </a:lnSpc>
              <a:spcBef>
                <a:spcPts val="270"/>
              </a:spcBef>
              <a:spcAft>
                <a:spcPts val="0"/>
              </a:spcAft>
              <a:buSzPts val="1800"/>
              <a:buChar char="▪"/>
              <a:defRPr/>
            </a:lvl6pPr>
            <a:lvl7pPr indent="-342900" lvl="6" marL="3200400" algn="l">
              <a:lnSpc>
                <a:spcPct val="100000"/>
              </a:lnSpc>
              <a:spcBef>
                <a:spcPts val="270"/>
              </a:spcBef>
              <a:spcAft>
                <a:spcPts val="0"/>
              </a:spcAft>
              <a:buSzPts val="1800"/>
              <a:buChar char="▪"/>
              <a:defRPr/>
            </a:lvl7pPr>
            <a:lvl8pPr indent="-342900" lvl="7" marL="3657600" algn="l">
              <a:lnSpc>
                <a:spcPct val="100000"/>
              </a:lnSpc>
              <a:spcBef>
                <a:spcPts val="270"/>
              </a:spcBef>
              <a:spcAft>
                <a:spcPts val="0"/>
              </a:spcAft>
              <a:buSzPts val="1800"/>
              <a:buChar char="▪"/>
              <a:defRPr/>
            </a:lvl8pPr>
            <a:lvl9pPr indent="-342900" lvl="8" marL="4114800" algn="l">
              <a:lnSpc>
                <a:spcPct val="100000"/>
              </a:lnSpc>
              <a:spcBef>
                <a:spcPts val="270"/>
              </a:spcBef>
              <a:spcAft>
                <a:spcPts val="0"/>
              </a:spcAft>
              <a:buSzPts val="1800"/>
              <a:buChar char="▪"/>
              <a:defRPr/>
            </a:lvl9pPr>
          </a:lstStyle>
          <a:p/>
        </p:txBody>
      </p:sp>
      <p:sp>
        <p:nvSpPr>
          <p:cNvPr id="766" name="Google Shape;766;p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7" name="Google Shape;767;p9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68" name="Google Shape;768;p9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769" name="Shape 769"/>
        <p:cNvGrpSpPr/>
        <p:nvPr/>
      </p:nvGrpSpPr>
      <p:grpSpPr>
        <a:xfrm>
          <a:off x="0" y="0"/>
          <a:ext cx="0" cy="0"/>
          <a:chOff x="0" y="0"/>
          <a:chExt cx="0" cy="0"/>
        </a:xfrm>
      </p:grpSpPr>
      <p:sp>
        <p:nvSpPr>
          <p:cNvPr id="770" name="Google Shape;770;p9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1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1" name="Google Shape;771;p93"/>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480"/>
              </a:spcBef>
              <a:spcAft>
                <a:spcPts val="0"/>
              </a:spcAft>
              <a:buClr>
                <a:schemeClr val="lt2"/>
              </a:buClr>
              <a:buSzPts val="2400"/>
              <a:buFont typeface="Noto Sans Symbols"/>
              <a:buNone/>
              <a:defRPr b="0" i="0" sz="2400" u="none" cap="none" strike="noStrike">
                <a:solidFill>
                  <a:schemeClr val="dk1"/>
                </a:solidFill>
                <a:latin typeface="Arial"/>
                <a:ea typeface="Arial"/>
                <a:cs typeface="Arial"/>
                <a:sym typeface="Arial"/>
              </a:defRPr>
            </a:lvl1pPr>
            <a:lvl2pPr lvl="1" marR="0" rtl="0" algn="l">
              <a:lnSpc>
                <a:spcPct val="100000"/>
              </a:lnSpc>
              <a:spcBef>
                <a:spcPts val="420"/>
              </a:spcBef>
              <a:spcAft>
                <a:spcPts val="0"/>
              </a:spcAft>
              <a:buClr>
                <a:schemeClr val="accent2"/>
              </a:buClr>
              <a:buSzPts val="2240"/>
              <a:buFont typeface="Noto Sans Symbols"/>
              <a:buNone/>
              <a:defRPr b="0" i="0" sz="2100" u="none" cap="none" strike="noStrike">
                <a:solidFill>
                  <a:schemeClr val="dk1"/>
                </a:solidFill>
                <a:latin typeface="Arial"/>
                <a:ea typeface="Arial"/>
                <a:cs typeface="Arial"/>
                <a:sym typeface="Arial"/>
              </a:defRPr>
            </a:lvl2pPr>
            <a:lvl3pPr lvl="2" marR="0" rtl="0" algn="l">
              <a:lnSpc>
                <a:spcPct val="100000"/>
              </a:lnSpc>
              <a:spcBef>
                <a:spcPts val="360"/>
              </a:spcBef>
              <a:spcAft>
                <a:spcPts val="0"/>
              </a:spcAft>
              <a:buClr>
                <a:schemeClr val="lt2"/>
              </a:buClr>
              <a:buSzPts val="1560"/>
              <a:buFont typeface="Noto Sans Symbols"/>
              <a:buNone/>
              <a:defRPr b="0" i="0" sz="1800" u="none" cap="none" strike="noStrike">
                <a:solidFill>
                  <a:schemeClr val="dk1"/>
                </a:solidFill>
                <a:latin typeface="Arial"/>
                <a:ea typeface="Arial"/>
                <a:cs typeface="Arial"/>
                <a:sym typeface="Arial"/>
              </a:defRPr>
            </a:lvl3pPr>
            <a:lvl4pPr lvl="3" marR="0" rtl="0" algn="l">
              <a:lnSpc>
                <a:spcPct val="100000"/>
              </a:lnSpc>
              <a:spcBef>
                <a:spcPts val="300"/>
              </a:spcBef>
              <a:spcAft>
                <a:spcPts val="0"/>
              </a:spcAft>
              <a:buClr>
                <a:schemeClr val="accent2"/>
              </a:buClr>
              <a:buSzPts val="1400"/>
              <a:buFont typeface="Noto Sans Symbols"/>
              <a:buNone/>
              <a:defRPr b="0" i="0" sz="1500" u="none" cap="none" strike="noStrike">
                <a:solidFill>
                  <a:schemeClr val="dk1"/>
                </a:solidFill>
                <a:latin typeface="Arial"/>
                <a:ea typeface="Arial"/>
                <a:cs typeface="Arial"/>
                <a:sym typeface="Arial"/>
              </a:defRPr>
            </a:lvl4pPr>
            <a:lvl5pPr lvl="4" marR="0" rtl="0" algn="l">
              <a:lnSpc>
                <a:spcPct val="100000"/>
              </a:lnSpc>
              <a:spcBef>
                <a:spcPts val="300"/>
              </a:spcBef>
              <a:spcAft>
                <a:spcPts val="0"/>
              </a:spcAft>
              <a:buClr>
                <a:schemeClr val="lt2"/>
              </a:buClr>
              <a:buSzPts val="2000"/>
              <a:buFont typeface="Noto Sans Symbols"/>
              <a:buNone/>
              <a:defRPr b="0" i="0" sz="1500" u="none" cap="none" strike="noStrike">
                <a:solidFill>
                  <a:schemeClr val="dk1"/>
                </a:solidFill>
                <a:latin typeface="Arial"/>
                <a:ea typeface="Arial"/>
                <a:cs typeface="Arial"/>
                <a:sym typeface="Arial"/>
              </a:defRPr>
            </a:lvl5pPr>
            <a:lvl6pPr lvl="5" marR="0" rtl="0" algn="l">
              <a:lnSpc>
                <a:spcPct val="100000"/>
              </a:lnSpc>
              <a:spcBef>
                <a:spcPts val="300"/>
              </a:spcBef>
              <a:spcAft>
                <a:spcPts val="0"/>
              </a:spcAft>
              <a:buClr>
                <a:schemeClr val="lt2"/>
              </a:buClr>
              <a:buSzPts val="2000"/>
              <a:buFont typeface="Noto Sans Symbols"/>
              <a:buNone/>
              <a:defRPr b="0" i="0" sz="1500" u="none" cap="none" strike="noStrike">
                <a:solidFill>
                  <a:schemeClr val="dk1"/>
                </a:solidFill>
                <a:latin typeface="Arial"/>
                <a:ea typeface="Arial"/>
                <a:cs typeface="Arial"/>
                <a:sym typeface="Arial"/>
              </a:defRPr>
            </a:lvl6pPr>
            <a:lvl7pPr lvl="6" marR="0" rtl="0" algn="l">
              <a:lnSpc>
                <a:spcPct val="100000"/>
              </a:lnSpc>
              <a:spcBef>
                <a:spcPts val="300"/>
              </a:spcBef>
              <a:spcAft>
                <a:spcPts val="0"/>
              </a:spcAft>
              <a:buClr>
                <a:schemeClr val="lt2"/>
              </a:buClr>
              <a:buSzPts val="2000"/>
              <a:buFont typeface="Noto Sans Symbols"/>
              <a:buNone/>
              <a:defRPr b="0" i="0" sz="1500" u="none" cap="none" strike="noStrike">
                <a:solidFill>
                  <a:schemeClr val="dk1"/>
                </a:solidFill>
                <a:latin typeface="Arial"/>
                <a:ea typeface="Arial"/>
                <a:cs typeface="Arial"/>
                <a:sym typeface="Arial"/>
              </a:defRPr>
            </a:lvl7pPr>
            <a:lvl8pPr lvl="7" marR="0" rtl="0" algn="l">
              <a:lnSpc>
                <a:spcPct val="100000"/>
              </a:lnSpc>
              <a:spcBef>
                <a:spcPts val="300"/>
              </a:spcBef>
              <a:spcAft>
                <a:spcPts val="0"/>
              </a:spcAft>
              <a:buClr>
                <a:schemeClr val="lt2"/>
              </a:buClr>
              <a:buSzPts val="2000"/>
              <a:buFont typeface="Noto Sans Symbols"/>
              <a:buNone/>
              <a:defRPr b="0" i="0" sz="1500" u="none" cap="none" strike="noStrike">
                <a:solidFill>
                  <a:schemeClr val="dk1"/>
                </a:solidFill>
                <a:latin typeface="Arial"/>
                <a:ea typeface="Arial"/>
                <a:cs typeface="Arial"/>
                <a:sym typeface="Arial"/>
              </a:defRPr>
            </a:lvl8pPr>
            <a:lvl9pPr lvl="8" marR="0" rtl="0" algn="l">
              <a:lnSpc>
                <a:spcPct val="100000"/>
              </a:lnSpc>
              <a:spcBef>
                <a:spcPts val="300"/>
              </a:spcBef>
              <a:spcAft>
                <a:spcPts val="0"/>
              </a:spcAft>
              <a:buClr>
                <a:schemeClr val="lt2"/>
              </a:buClr>
              <a:buSzPts val="2000"/>
              <a:buFont typeface="Noto Sans Symbols"/>
              <a:buNone/>
              <a:defRPr b="0" i="0" sz="1500" u="none" cap="none" strike="noStrike">
                <a:solidFill>
                  <a:schemeClr val="dk1"/>
                </a:solidFill>
                <a:latin typeface="Arial"/>
                <a:ea typeface="Arial"/>
                <a:cs typeface="Arial"/>
                <a:sym typeface="Arial"/>
              </a:defRPr>
            </a:lvl9pPr>
          </a:lstStyle>
          <a:p/>
        </p:txBody>
      </p:sp>
      <p:sp>
        <p:nvSpPr>
          <p:cNvPr id="772" name="Google Shape;772;p9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10"/>
              </a:spcBef>
              <a:spcAft>
                <a:spcPts val="0"/>
              </a:spcAft>
              <a:buSzPts val="1050"/>
              <a:buNone/>
              <a:defRPr sz="1050"/>
            </a:lvl1pPr>
            <a:lvl2pPr indent="-228600" lvl="1" marL="914400" algn="l">
              <a:lnSpc>
                <a:spcPct val="100000"/>
              </a:lnSpc>
              <a:spcBef>
                <a:spcPts val="180"/>
              </a:spcBef>
              <a:spcAft>
                <a:spcPts val="0"/>
              </a:spcAft>
              <a:buSzPts val="960"/>
              <a:buNone/>
              <a:defRPr sz="900"/>
            </a:lvl2pPr>
            <a:lvl3pPr indent="-228600" lvl="2" marL="1371600" algn="l">
              <a:lnSpc>
                <a:spcPct val="100000"/>
              </a:lnSpc>
              <a:spcBef>
                <a:spcPts val="150"/>
              </a:spcBef>
              <a:spcAft>
                <a:spcPts val="0"/>
              </a:spcAft>
              <a:buSzPts val="650"/>
              <a:buNone/>
              <a:defRPr sz="750"/>
            </a:lvl3pPr>
            <a:lvl4pPr indent="-228600" lvl="3" marL="1828800" algn="l">
              <a:lnSpc>
                <a:spcPct val="100000"/>
              </a:lnSpc>
              <a:spcBef>
                <a:spcPts val="135"/>
              </a:spcBef>
              <a:spcAft>
                <a:spcPts val="0"/>
              </a:spcAft>
              <a:buSzPts val="630"/>
              <a:buNone/>
              <a:defRPr sz="675"/>
            </a:lvl4pPr>
            <a:lvl5pPr indent="-228600" lvl="4" marL="2286000" algn="l">
              <a:lnSpc>
                <a:spcPct val="100000"/>
              </a:lnSpc>
              <a:spcBef>
                <a:spcPts val="135"/>
              </a:spcBef>
              <a:spcAft>
                <a:spcPts val="0"/>
              </a:spcAft>
              <a:buSzPts val="900"/>
              <a:buNone/>
              <a:defRPr sz="675"/>
            </a:lvl5pPr>
            <a:lvl6pPr indent="-228600" lvl="5" marL="2743200" algn="l">
              <a:lnSpc>
                <a:spcPct val="100000"/>
              </a:lnSpc>
              <a:spcBef>
                <a:spcPts val="135"/>
              </a:spcBef>
              <a:spcAft>
                <a:spcPts val="0"/>
              </a:spcAft>
              <a:buSzPts val="900"/>
              <a:buNone/>
              <a:defRPr sz="675"/>
            </a:lvl6pPr>
            <a:lvl7pPr indent="-228600" lvl="6" marL="3200400" algn="l">
              <a:lnSpc>
                <a:spcPct val="100000"/>
              </a:lnSpc>
              <a:spcBef>
                <a:spcPts val="135"/>
              </a:spcBef>
              <a:spcAft>
                <a:spcPts val="0"/>
              </a:spcAft>
              <a:buSzPts val="900"/>
              <a:buNone/>
              <a:defRPr sz="675"/>
            </a:lvl7pPr>
            <a:lvl8pPr indent="-228600" lvl="7" marL="3657600" algn="l">
              <a:lnSpc>
                <a:spcPct val="100000"/>
              </a:lnSpc>
              <a:spcBef>
                <a:spcPts val="135"/>
              </a:spcBef>
              <a:spcAft>
                <a:spcPts val="0"/>
              </a:spcAft>
              <a:buSzPts val="900"/>
              <a:buNone/>
              <a:defRPr sz="675"/>
            </a:lvl8pPr>
            <a:lvl9pPr indent="-228600" lvl="8" marL="4114800" algn="l">
              <a:lnSpc>
                <a:spcPct val="100000"/>
              </a:lnSpc>
              <a:spcBef>
                <a:spcPts val="135"/>
              </a:spcBef>
              <a:spcAft>
                <a:spcPts val="0"/>
              </a:spcAft>
              <a:buSzPts val="900"/>
              <a:buNone/>
              <a:defRPr sz="675"/>
            </a:lvl9pPr>
          </a:lstStyle>
          <a:p/>
        </p:txBody>
      </p:sp>
      <p:sp>
        <p:nvSpPr>
          <p:cNvPr id="773" name="Google Shape;773;p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4" name="Google Shape;774;p9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75" name="Google Shape;775;p9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776" name="Shape 776"/>
        <p:cNvGrpSpPr/>
        <p:nvPr/>
      </p:nvGrpSpPr>
      <p:grpSpPr>
        <a:xfrm>
          <a:off x="0" y="0"/>
          <a:ext cx="0" cy="0"/>
          <a:chOff x="0" y="0"/>
          <a:chExt cx="0" cy="0"/>
        </a:xfrm>
      </p:grpSpPr>
      <p:sp>
        <p:nvSpPr>
          <p:cNvPr id="777" name="Google Shape;777;p94"/>
          <p:cNvSpPr txBox="1"/>
          <p:nvPr>
            <p:ph type="title"/>
          </p:nvPr>
        </p:nvSpPr>
        <p:spPr>
          <a:xfrm>
            <a:off x="457201" y="273050"/>
            <a:ext cx="3008313"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1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8" name="Google Shape;778;p94"/>
          <p:cNvSpPr txBox="1"/>
          <p:nvPr>
            <p:ph idx="1" type="body"/>
          </p:nvPr>
        </p:nvSpPr>
        <p:spPr>
          <a:xfrm>
            <a:off x="3575050" y="273052"/>
            <a:ext cx="5111750" cy="5853113"/>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SzPts val="2400"/>
              <a:buChar char="■"/>
              <a:defRPr sz="2400"/>
            </a:lvl1pPr>
            <a:lvl2pPr indent="-370840" lvl="1" marL="914400" algn="l">
              <a:lnSpc>
                <a:spcPct val="100000"/>
              </a:lnSpc>
              <a:spcBef>
                <a:spcPts val="420"/>
              </a:spcBef>
              <a:spcAft>
                <a:spcPts val="0"/>
              </a:spcAft>
              <a:buSzPts val="2240"/>
              <a:buChar char="◻"/>
              <a:defRPr sz="2100"/>
            </a:lvl2pPr>
            <a:lvl3pPr indent="-327660" lvl="2" marL="1371600" algn="l">
              <a:lnSpc>
                <a:spcPct val="100000"/>
              </a:lnSpc>
              <a:spcBef>
                <a:spcPts val="360"/>
              </a:spcBef>
              <a:spcAft>
                <a:spcPts val="0"/>
              </a:spcAft>
              <a:buSzPts val="1560"/>
              <a:buChar char="■"/>
              <a:defRPr sz="1800"/>
            </a:lvl3pPr>
            <a:lvl4pPr indent="-317500" lvl="3" marL="1828800" algn="l">
              <a:lnSpc>
                <a:spcPct val="100000"/>
              </a:lnSpc>
              <a:spcBef>
                <a:spcPts val="300"/>
              </a:spcBef>
              <a:spcAft>
                <a:spcPts val="0"/>
              </a:spcAft>
              <a:buSzPts val="1400"/>
              <a:buChar char="◻"/>
              <a:defRPr sz="1500"/>
            </a:lvl4pPr>
            <a:lvl5pPr indent="-355600" lvl="4" marL="2286000" algn="l">
              <a:lnSpc>
                <a:spcPct val="100000"/>
              </a:lnSpc>
              <a:spcBef>
                <a:spcPts val="300"/>
              </a:spcBef>
              <a:spcAft>
                <a:spcPts val="0"/>
              </a:spcAft>
              <a:buSzPts val="2000"/>
              <a:buChar char="▪"/>
              <a:defRPr sz="1500"/>
            </a:lvl5pPr>
            <a:lvl6pPr indent="-355600" lvl="5" marL="2743200" algn="l">
              <a:lnSpc>
                <a:spcPct val="100000"/>
              </a:lnSpc>
              <a:spcBef>
                <a:spcPts val="300"/>
              </a:spcBef>
              <a:spcAft>
                <a:spcPts val="0"/>
              </a:spcAft>
              <a:buSzPts val="2000"/>
              <a:buChar char="▪"/>
              <a:defRPr sz="1500"/>
            </a:lvl6pPr>
            <a:lvl7pPr indent="-355600" lvl="6" marL="3200400" algn="l">
              <a:lnSpc>
                <a:spcPct val="100000"/>
              </a:lnSpc>
              <a:spcBef>
                <a:spcPts val="300"/>
              </a:spcBef>
              <a:spcAft>
                <a:spcPts val="0"/>
              </a:spcAft>
              <a:buSzPts val="2000"/>
              <a:buChar char="▪"/>
              <a:defRPr sz="1500"/>
            </a:lvl7pPr>
            <a:lvl8pPr indent="-355600" lvl="7" marL="3657600" algn="l">
              <a:lnSpc>
                <a:spcPct val="100000"/>
              </a:lnSpc>
              <a:spcBef>
                <a:spcPts val="300"/>
              </a:spcBef>
              <a:spcAft>
                <a:spcPts val="0"/>
              </a:spcAft>
              <a:buSzPts val="2000"/>
              <a:buChar char="▪"/>
              <a:defRPr sz="1500"/>
            </a:lvl8pPr>
            <a:lvl9pPr indent="-355600" lvl="8" marL="4114800" algn="l">
              <a:lnSpc>
                <a:spcPct val="100000"/>
              </a:lnSpc>
              <a:spcBef>
                <a:spcPts val="300"/>
              </a:spcBef>
              <a:spcAft>
                <a:spcPts val="0"/>
              </a:spcAft>
              <a:buSzPts val="2000"/>
              <a:buChar char="▪"/>
              <a:defRPr sz="1500"/>
            </a:lvl9pPr>
          </a:lstStyle>
          <a:p/>
        </p:txBody>
      </p:sp>
      <p:sp>
        <p:nvSpPr>
          <p:cNvPr id="779" name="Google Shape;779;p94"/>
          <p:cNvSpPr txBox="1"/>
          <p:nvPr>
            <p:ph idx="2" type="body"/>
          </p:nvPr>
        </p:nvSpPr>
        <p:spPr>
          <a:xfrm>
            <a:off x="457201" y="1435102"/>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10"/>
              </a:spcBef>
              <a:spcAft>
                <a:spcPts val="0"/>
              </a:spcAft>
              <a:buSzPts val="1050"/>
              <a:buNone/>
              <a:defRPr sz="1050"/>
            </a:lvl1pPr>
            <a:lvl2pPr indent="-228600" lvl="1" marL="914400" algn="l">
              <a:lnSpc>
                <a:spcPct val="100000"/>
              </a:lnSpc>
              <a:spcBef>
                <a:spcPts val="180"/>
              </a:spcBef>
              <a:spcAft>
                <a:spcPts val="0"/>
              </a:spcAft>
              <a:buSzPts val="960"/>
              <a:buNone/>
              <a:defRPr sz="900"/>
            </a:lvl2pPr>
            <a:lvl3pPr indent="-228600" lvl="2" marL="1371600" algn="l">
              <a:lnSpc>
                <a:spcPct val="100000"/>
              </a:lnSpc>
              <a:spcBef>
                <a:spcPts val="150"/>
              </a:spcBef>
              <a:spcAft>
                <a:spcPts val="0"/>
              </a:spcAft>
              <a:buSzPts val="650"/>
              <a:buNone/>
              <a:defRPr sz="750"/>
            </a:lvl3pPr>
            <a:lvl4pPr indent="-228600" lvl="3" marL="1828800" algn="l">
              <a:lnSpc>
                <a:spcPct val="100000"/>
              </a:lnSpc>
              <a:spcBef>
                <a:spcPts val="135"/>
              </a:spcBef>
              <a:spcAft>
                <a:spcPts val="0"/>
              </a:spcAft>
              <a:buSzPts val="630"/>
              <a:buNone/>
              <a:defRPr sz="675"/>
            </a:lvl4pPr>
            <a:lvl5pPr indent="-228600" lvl="4" marL="2286000" algn="l">
              <a:lnSpc>
                <a:spcPct val="100000"/>
              </a:lnSpc>
              <a:spcBef>
                <a:spcPts val="135"/>
              </a:spcBef>
              <a:spcAft>
                <a:spcPts val="0"/>
              </a:spcAft>
              <a:buSzPts val="900"/>
              <a:buNone/>
              <a:defRPr sz="675"/>
            </a:lvl5pPr>
            <a:lvl6pPr indent="-228600" lvl="5" marL="2743200" algn="l">
              <a:lnSpc>
                <a:spcPct val="100000"/>
              </a:lnSpc>
              <a:spcBef>
                <a:spcPts val="135"/>
              </a:spcBef>
              <a:spcAft>
                <a:spcPts val="0"/>
              </a:spcAft>
              <a:buSzPts val="900"/>
              <a:buNone/>
              <a:defRPr sz="675"/>
            </a:lvl6pPr>
            <a:lvl7pPr indent="-228600" lvl="6" marL="3200400" algn="l">
              <a:lnSpc>
                <a:spcPct val="100000"/>
              </a:lnSpc>
              <a:spcBef>
                <a:spcPts val="135"/>
              </a:spcBef>
              <a:spcAft>
                <a:spcPts val="0"/>
              </a:spcAft>
              <a:buSzPts val="900"/>
              <a:buNone/>
              <a:defRPr sz="675"/>
            </a:lvl7pPr>
            <a:lvl8pPr indent="-228600" lvl="7" marL="3657600" algn="l">
              <a:lnSpc>
                <a:spcPct val="100000"/>
              </a:lnSpc>
              <a:spcBef>
                <a:spcPts val="135"/>
              </a:spcBef>
              <a:spcAft>
                <a:spcPts val="0"/>
              </a:spcAft>
              <a:buSzPts val="900"/>
              <a:buNone/>
              <a:defRPr sz="675"/>
            </a:lvl8pPr>
            <a:lvl9pPr indent="-228600" lvl="8" marL="4114800" algn="l">
              <a:lnSpc>
                <a:spcPct val="100000"/>
              </a:lnSpc>
              <a:spcBef>
                <a:spcPts val="135"/>
              </a:spcBef>
              <a:spcAft>
                <a:spcPts val="0"/>
              </a:spcAft>
              <a:buSzPts val="900"/>
              <a:buNone/>
              <a:defRPr sz="675"/>
            </a:lvl9pPr>
          </a:lstStyle>
          <a:p/>
        </p:txBody>
      </p:sp>
      <p:sp>
        <p:nvSpPr>
          <p:cNvPr id="780" name="Google Shape;780;p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1" name="Google Shape;781;p9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82" name="Google Shape;782;p9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783" name="Shape 783"/>
        <p:cNvGrpSpPr/>
        <p:nvPr/>
      </p:nvGrpSpPr>
      <p:grpSpPr>
        <a:xfrm>
          <a:off x="0" y="0"/>
          <a:ext cx="0" cy="0"/>
          <a:chOff x="0" y="0"/>
          <a:chExt cx="0" cy="0"/>
        </a:xfrm>
      </p:grpSpPr>
      <p:sp>
        <p:nvSpPr>
          <p:cNvPr id="784" name="Google Shape;784;p95"/>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5" name="Google Shape;785;p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6" name="Google Shape;786;p9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87" name="Google Shape;787;p9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788" name="Shape 788"/>
        <p:cNvGrpSpPr/>
        <p:nvPr/>
      </p:nvGrpSpPr>
      <p:grpSpPr>
        <a:xfrm>
          <a:off x="0" y="0"/>
          <a:ext cx="0" cy="0"/>
          <a:chOff x="0" y="0"/>
          <a:chExt cx="0" cy="0"/>
        </a:xfrm>
      </p:grpSpPr>
      <p:sp>
        <p:nvSpPr>
          <p:cNvPr id="789" name="Google Shape;789;p9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0" name="Google Shape;790;p9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360"/>
              </a:spcBef>
              <a:spcAft>
                <a:spcPts val="0"/>
              </a:spcAft>
              <a:buSzPts val="1800"/>
              <a:buNone/>
              <a:defRPr b="1" sz="1800"/>
            </a:lvl1pPr>
            <a:lvl2pPr indent="-228600" lvl="1" marL="914400" algn="l">
              <a:lnSpc>
                <a:spcPct val="100000"/>
              </a:lnSpc>
              <a:spcBef>
                <a:spcPts val="300"/>
              </a:spcBef>
              <a:spcAft>
                <a:spcPts val="0"/>
              </a:spcAft>
              <a:buSzPts val="1600"/>
              <a:buNone/>
              <a:defRPr b="1" sz="1500"/>
            </a:lvl2pPr>
            <a:lvl3pPr indent="-228600" lvl="2" marL="1371600" algn="l">
              <a:lnSpc>
                <a:spcPct val="100000"/>
              </a:lnSpc>
              <a:spcBef>
                <a:spcPts val="270"/>
              </a:spcBef>
              <a:spcAft>
                <a:spcPts val="0"/>
              </a:spcAft>
              <a:buSzPts val="1170"/>
              <a:buNone/>
              <a:defRPr b="1" sz="1350"/>
            </a:lvl3pPr>
            <a:lvl4pPr indent="-228600" lvl="3" marL="1828800" algn="l">
              <a:lnSpc>
                <a:spcPct val="100000"/>
              </a:lnSpc>
              <a:spcBef>
                <a:spcPts val="240"/>
              </a:spcBef>
              <a:spcAft>
                <a:spcPts val="0"/>
              </a:spcAft>
              <a:buSzPts val="1120"/>
              <a:buNone/>
              <a:defRPr b="1" sz="1200"/>
            </a:lvl4pPr>
            <a:lvl5pPr indent="-228600" lvl="4" marL="2286000" algn="l">
              <a:lnSpc>
                <a:spcPct val="100000"/>
              </a:lnSpc>
              <a:spcBef>
                <a:spcPts val="240"/>
              </a:spcBef>
              <a:spcAft>
                <a:spcPts val="0"/>
              </a:spcAft>
              <a:buSzPts val="1600"/>
              <a:buNone/>
              <a:defRPr b="1" sz="1200"/>
            </a:lvl5pPr>
            <a:lvl6pPr indent="-228600" lvl="5" marL="2743200" algn="l">
              <a:lnSpc>
                <a:spcPct val="100000"/>
              </a:lnSpc>
              <a:spcBef>
                <a:spcPts val="240"/>
              </a:spcBef>
              <a:spcAft>
                <a:spcPts val="0"/>
              </a:spcAft>
              <a:buSzPts val="1600"/>
              <a:buNone/>
              <a:defRPr b="1" sz="1200"/>
            </a:lvl6pPr>
            <a:lvl7pPr indent="-228600" lvl="6" marL="3200400" algn="l">
              <a:lnSpc>
                <a:spcPct val="100000"/>
              </a:lnSpc>
              <a:spcBef>
                <a:spcPts val="240"/>
              </a:spcBef>
              <a:spcAft>
                <a:spcPts val="0"/>
              </a:spcAft>
              <a:buSzPts val="1600"/>
              <a:buNone/>
              <a:defRPr b="1" sz="1200"/>
            </a:lvl7pPr>
            <a:lvl8pPr indent="-228600" lvl="7" marL="3657600" algn="l">
              <a:lnSpc>
                <a:spcPct val="100000"/>
              </a:lnSpc>
              <a:spcBef>
                <a:spcPts val="240"/>
              </a:spcBef>
              <a:spcAft>
                <a:spcPts val="0"/>
              </a:spcAft>
              <a:buSzPts val="1600"/>
              <a:buNone/>
              <a:defRPr b="1" sz="1200"/>
            </a:lvl8pPr>
            <a:lvl9pPr indent="-228600" lvl="8" marL="4114800" algn="l">
              <a:lnSpc>
                <a:spcPct val="100000"/>
              </a:lnSpc>
              <a:spcBef>
                <a:spcPts val="240"/>
              </a:spcBef>
              <a:spcAft>
                <a:spcPts val="0"/>
              </a:spcAft>
              <a:buSzPts val="1600"/>
              <a:buNone/>
              <a:defRPr b="1" sz="1200"/>
            </a:lvl9pPr>
          </a:lstStyle>
          <a:p/>
        </p:txBody>
      </p:sp>
      <p:sp>
        <p:nvSpPr>
          <p:cNvPr id="791" name="Google Shape;791;p9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SzPts val="1800"/>
              <a:buChar char="■"/>
              <a:defRPr sz="1800"/>
            </a:lvl1pPr>
            <a:lvl2pPr indent="-330200" lvl="1" marL="914400" algn="l">
              <a:lnSpc>
                <a:spcPct val="100000"/>
              </a:lnSpc>
              <a:spcBef>
                <a:spcPts val="300"/>
              </a:spcBef>
              <a:spcAft>
                <a:spcPts val="0"/>
              </a:spcAft>
              <a:buSzPts val="1600"/>
              <a:buChar char="◻"/>
              <a:defRPr sz="1500"/>
            </a:lvl2pPr>
            <a:lvl3pPr indent="-302894" lvl="2" marL="1371600" algn="l">
              <a:lnSpc>
                <a:spcPct val="100000"/>
              </a:lnSpc>
              <a:spcBef>
                <a:spcPts val="270"/>
              </a:spcBef>
              <a:spcAft>
                <a:spcPts val="0"/>
              </a:spcAft>
              <a:buSzPts val="1170"/>
              <a:buChar char="■"/>
              <a:defRPr sz="1350"/>
            </a:lvl3pPr>
            <a:lvl4pPr indent="-299719" lvl="3" marL="1828800" algn="l">
              <a:lnSpc>
                <a:spcPct val="100000"/>
              </a:lnSpc>
              <a:spcBef>
                <a:spcPts val="240"/>
              </a:spcBef>
              <a:spcAft>
                <a:spcPts val="0"/>
              </a:spcAft>
              <a:buSzPts val="1120"/>
              <a:buChar char="◻"/>
              <a:defRPr sz="1200"/>
            </a:lvl4pPr>
            <a:lvl5pPr indent="-330200" lvl="4" marL="2286000" algn="l">
              <a:lnSpc>
                <a:spcPct val="100000"/>
              </a:lnSpc>
              <a:spcBef>
                <a:spcPts val="240"/>
              </a:spcBef>
              <a:spcAft>
                <a:spcPts val="0"/>
              </a:spcAft>
              <a:buSzPts val="1600"/>
              <a:buChar char="▪"/>
              <a:defRPr sz="1200"/>
            </a:lvl5pPr>
            <a:lvl6pPr indent="-330200" lvl="5" marL="2743200" algn="l">
              <a:lnSpc>
                <a:spcPct val="100000"/>
              </a:lnSpc>
              <a:spcBef>
                <a:spcPts val="240"/>
              </a:spcBef>
              <a:spcAft>
                <a:spcPts val="0"/>
              </a:spcAft>
              <a:buSzPts val="1600"/>
              <a:buChar char="▪"/>
              <a:defRPr sz="1200"/>
            </a:lvl6pPr>
            <a:lvl7pPr indent="-330200" lvl="6" marL="3200400" algn="l">
              <a:lnSpc>
                <a:spcPct val="100000"/>
              </a:lnSpc>
              <a:spcBef>
                <a:spcPts val="240"/>
              </a:spcBef>
              <a:spcAft>
                <a:spcPts val="0"/>
              </a:spcAft>
              <a:buSzPts val="1600"/>
              <a:buChar char="▪"/>
              <a:defRPr sz="1200"/>
            </a:lvl7pPr>
            <a:lvl8pPr indent="-330200" lvl="7" marL="3657600" algn="l">
              <a:lnSpc>
                <a:spcPct val="100000"/>
              </a:lnSpc>
              <a:spcBef>
                <a:spcPts val="240"/>
              </a:spcBef>
              <a:spcAft>
                <a:spcPts val="0"/>
              </a:spcAft>
              <a:buSzPts val="1600"/>
              <a:buChar char="▪"/>
              <a:defRPr sz="1200"/>
            </a:lvl8pPr>
            <a:lvl9pPr indent="-330200" lvl="8" marL="4114800" algn="l">
              <a:lnSpc>
                <a:spcPct val="100000"/>
              </a:lnSpc>
              <a:spcBef>
                <a:spcPts val="240"/>
              </a:spcBef>
              <a:spcAft>
                <a:spcPts val="0"/>
              </a:spcAft>
              <a:buSzPts val="1600"/>
              <a:buChar char="▪"/>
              <a:defRPr sz="1200"/>
            </a:lvl9pPr>
          </a:lstStyle>
          <a:p/>
        </p:txBody>
      </p:sp>
      <p:sp>
        <p:nvSpPr>
          <p:cNvPr id="792" name="Google Shape;792;p96"/>
          <p:cNvSpPr txBox="1"/>
          <p:nvPr>
            <p:ph idx="3" type="body"/>
          </p:nvPr>
        </p:nvSpPr>
        <p:spPr>
          <a:xfrm>
            <a:off x="4645026"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360"/>
              </a:spcBef>
              <a:spcAft>
                <a:spcPts val="0"/>
              </a:spcAft>
              <a:buSzPts val="1800"/>
              <a:buNone/>
              <a:defRPr b="1" sz="1800"/>
            </a:lvl1pPr>
            <a:lvl2pPr indent="-228600" lvl="1" marL="914400" algn="l">
              <a:lnSpc>
                <a:spcPct val="100000"/>
              </a:lnSpc>
              <a:spcBef>
                <a:spcPts val="300"/>
              </a:spcBef>
              <a:spcAft>
                <a:spcPts val="0"/>
              </a:spcAft>
              <a:buSzPts val="1600"/>
              <a:buNone/>
              <a:defRPr b="1" sz="1500"/>
            </a:lvl2pPr>
            <a:lvl3pPr indent="-228600" lvl="2" marL="1371600" algn="l">
              <a:lnSpc>
                <a:spcPct val="100000"/>
              </a:lnSpc>
              <a:spcBef>
                <a:spcPts val="270"/>
              </a:spcBef>
              <a:spcAft>
                <a:spcPts val="0"/>
              </a:spcAft>
              <a:buSzPts val="1170"/>
              <a:buNone/>
              <a:defRPr b="1" sz="1350"/>
            </a:lvl3pPr>
            <a:lvl4pPr indent="-228600" lvl="3" marL="1828800" algn="l">
              <a:lnSpc>
                <a:spcPct val="100000"/>
              </a:lnSpc>
              <a:spcBef>
                <a:spcPts val="240"/>
              </a:spcBef>
              <a:spcAft>
                <a:spcPts val="0"/>
              </a:spcAft>
              <a:buSzPts val="1120"/>
              <a:buNone/>
              <a:defRPr b="1" sz="1200"/>
            </a:lvl4pPr>
            <a:lvl5pPr indent="-228600" lvl="4" marL="2286000" algn="l">
              <a:lnSpc>
                <a:spcPct val="100000"/>
              </a:lnSpc>
              <a:spcBef>
                <a:spcPts val="240"/>
              </a:spcBef>
              <a:spcAft>
                <a:spcPts val="0"/>
              </a:spcAft>
              <a:buSzPts val="1600"/>
              <a:buNone/>
              <a:defRPr b="1" sz="1200"/>
            </a:lvl5pPr>
            <a:lvl6pPr indent="-228600" lvl="5" marL="2743200" algn="l">
              <a:lnSpc>
                <a:spcPct val="100000"/>
              </a:lnSpc>
              <a:spcBef>
                <a:spcPts val="240"/>
              </a:spcBef>
              <a:spcAft>
                <a:spcPts val="0"/>
              </a:spcAft>
              <a:buSzPts val="1600"/>
              <a:buNone/>
              <a:defRPr b="1" sz="1200"/>
            </a:lvl6pPr>
            <a:lvl7pPr indent="-228600" lvl="6" marL="3200400" algn="l">
              <a:lnSpc>
                <a:spcPct val="100000"/>
              </a:lnSpc>
              <a:spcBef>
                <a:spcPts val="240"/>
              </a:spcBef>
              <a:spcAft>
                <a:spcPts val="0"/>
              </a:spcAft>
              <a:buSzPts val="1600"/>
              <a:buNone/>
              <a:defRPr b="1" sz="1200"/>
            </a:lvl7pPr>
            <a:lvl8pPr indent="-228600" lvl="7" marL="3657600" algn="l">
              <a:lnSpc>
                <a:spcPct val="100000"/>
              </a:lnSpc>
              <a:spcBef>
                <a:spcPts val="240"/>
              </a:spcBef>
              <a:spcAft>
                <a:spcPts val="0"/>
              </a:spcAft>
              <a:buSzPts val="1600"/>
              <a:buNone/>
              <a:defRPr b="1" sz="1200"/>
            </a:lvl8pPr>
            <a:lvl9pPr indent="-228600" lvl="8" marL="4114800" algn="l">
              <a:lnSpc>
                <a:spcPct val="100000"/>
              </a:lnSpc>
              <a:spcBef>
                <a:spcPts val="240"/>
              </a:spcBef>
              <a:spcAft>
                <a:spcPts val="0"/>
              </a:spcAft>
              <a:buSzPts val="1600"/>
              <a:buNone/>
              <a:defRPr b="1" sz="1200"/>
            </a:lvl9pPr>
          </a:lstStyle>
          <a:p/>
        </p:txBody>
      </p:sp>
      <p:sp>
        <p:nvSpPr>
          <p:cNvPr id="793" name="Google Shape;793;p96"/>
          <p:cNvSpPr txBox="1"/>
          <p:nvPr>
            <p:ph idx="4" type="body"/>
          </p:nvPr>
        </p:nvSpPr>
        <p:spPr>
          <a:xfrm>
            <a:off x="4645026"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SzPts val="1800"/>
              <a:buChar char="■"/>
              <a:defRPr sz="1800"/>
            </a:lvl1pPr>
            <a:lvl2pPr indent="-330200" lvl="1" marL="914400" algn="l">
              <a:lnSpc>
                <a:spcPct val="100000"/>
              </a:lnSpc>
              <a:spcBef>
                <a:spcPts val="300"/>
              </a:spcBef>
              <a:spcAft>
                <a:spcPts val="0"/>
              </a:spcAft>
              <a:buSzPts val="1600"/>
              <a:buChar char="◻"/>
              <a:defRPr sz="1500"/>
            </a:lvl2pPr>
            <a:lvl3pPr indent="-302894" lvl="2" marL="1371600" algn="l">
              <a:lnSpc>
                <a:spcPct val="100000"/>
              </a:lnSpc>
              <a:spcBef>
                <a:spcPts val="270"/>
              </a:spcBef>
              <a:spcAft>
                <a:spcPts val="0"/>
              </a:spcAft>
              <a:buSzPts val="1170"/>
              <a:buChar char="■"/>
              <a:defRPr sz="1350"/>
            </a:lvl3pPr>
            <a:lvl4pPr indent="-299719" lvl="3" marL="1828800" algn="l">
              <a:lnSpc>
                <a:spcPct val="100000"/>
              </a:lnSpc>
              <a:spcBef>
                <a:spcPts val="240"/>
              </a:spcBef>
              <a:spcAft>
                <a:spcPts val="0"/>
              </a:spcAft>
              <a:buSzPts val="1120"/>
              <a:buChar char="◻"/>
              <a:defRPr sz="1200"/>
            </a:lvl4pPr>
            <a:lvl5pPr indent="-330200" lvl="4" marL="2286000" algn="l">
              <a:lnSpc>
                <a:spcPct val="100000"/>
              </a:lnSpc>
              <a:spcBef>
                <a:spcPts val="240"/>
              </a:spcBef>
              <a:spcAft>
                <a:spcPts val="0"/>
              </a:spcAft>
              <a:buSzPts val="1600"/>
              <a:buChar char="▪"/>
              <a:defRPr sz="1200"/>
            </a:lvl5pPr>
            <a:lvl6pPr indent="-330200" lvl="5" marL="2743200" algn="l">
              <a:lnSpc>
                <a:spcPct val="100000"/>
              </a:lnSpc>
              <a:spcBef>
                <a:spcPts val="240"/>
              </a:spcBef>
              <a:spcAft>
                <a:spcPts val="0"/>
              </a:spcAft>
              <a:buSzPts val="1600"/>
              <a:buChar char="▪"/>
              <a:defRPr sz="1200"/>
            </a:lvl6pPr>
            <a:lvl7pPr indent="-330200" lvl="6" marL="3200400" algn="l">
              <a:lnSpc>
                <a:spcPct val="100000"/>
              </a:lnSpc>
              <a:spcBef>
                <a:spcPts val="240"/>
              </a:spcBef>
              <a:spcAft>
                <a:spcPts val="0"/>
              </a:spcAft>
              <a:buSzPts val="1600"/>
              <a:buChar char="▪"/>
              <a:defRPr sz="1200"/>
            </a:lvl7pPr>
            <a:lvl8pPr indent="-330200" lvl="7" marL="3657600" algn="l">
              <a:lnSpc>
                <a:spcPct val="100000"/>
              </a:lnSpc>
              <a:spcBef>
                <a:spcPts val="240"/>
              </a:spcBef>
              <a:spcAft>
                <a:spcPts val="0"/>
              </a:spcAft>
              <a:buSzPts val="1600"/>
              <a:buChar char="▪"/>
              <a:defRPr sz="1200"/>
            </a:lvl8pPr>
            <a:lvl9pPr indent="-330200" lvl="8" marL="4114800" algn="l">
              <a:lnSpc>
                <a:spcPct val="100000"/>
              </a:lnSpc>
              <a:spcBef>
                <a:spcPts val="240"/>
              </a:spcBef>
              <a:spcAft>
                <a:spcPts val="0"/>
              </a:spcAft>
              <a:buSzPts val="1600"/>
              <a:buChar char="▪"/>
              <a:defRPr sz="1200"/>
            </a:lvl9pPr>
          </a:lstStyle>
          <a:p/>
        </p:txBody>
      </p:sp>
      <p:sp>
        <p:nvSpPr>
          <p:cNvPr id="794" name="Google Shape;794;p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5" name="Google Shape;795;p9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96" name="Google Shape;796;p9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797" name="Shape 797"/>
        <p:cNvGrpSpPr/>
        <p:nvPr/>
      </p:nvGrpSpPr>
      <p:grpSpPr>
        <a:xfrm>
          <a:off x="0" y="0"/>
          <a:ext cx="0" cy="0"/>
          <a:chOff x="0" y="0"/>
          <a:chExt cx="0" cy="0"/>
        </a:xfrm>
      </p:grpSpPr>
      <p:sp>
        <p:nvSpPr>
          <p:cNvPr id="798" name="Google Shape;798;p97"/>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9" name="Google Shape;799;p97"/>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420"/>
              </a:spcBef>
              <a:spcAft>
                <a:spcPts val="0"/>
              </a:spcAft>
              <a:buSzPts val="2100"/>
              <a:buChar char="■"/>
              <a:defRPr sz="2100"/>
            </a:lvl1pPr>
            <a:lvl2pPr indent="-350519" lvl="1" marL="914400" algn="l">
              <a:lnSpc>
                <a:spcPct val="100000"/>
              </a:lnSpc>
              <a:spcBef>
                <a:spcPts val="360"/>
              </a:spcBef>
              <a:spcAft>
                <a:spcPts val="0"/>
              </a:spcAft>
              <a:buSzPts val="1920"/>
              <a:buChar char="◻"/>
              <a:defRPr sz="1800"/>
            </a:lvl2pPr>
            <a:lvl3pPr indent="-311150" lvl="2" marL="1371600" algn="l">
              <a:lnSpc>
                <a:spcPct val="100000"/>
              </a:lnSpc>
              <a:spcBef>
                <a:spcPts val="300"/>
              </a:spcBef>
              <a:spcAft>
                <a:spcPts val="0"/>
              </a:spcAft>
              <a:buSzPts val="1300"/>
              <a:buChar char="■"/>
              <a:defRPr sz="1500"/>
            </a:lvl3pPr>
            <a:lvl4pPr indent="-308610" lvl="3" marL="1828800" algn="l">
              <a:lnSpc>
                <a:spcPct val="100000"/>
              </a:lnSpc>
              <a:spcBef>
                <a:spcPts val="270"/>
              </a:spcBef>
              <a:spcAft>
                <a:spcPts val="0"/>
              </a:spcAft>
              <a:buSzPts val="1260"/>
              <a:buChar char="◻"/>
              <a:defRPr sz="1350"/>
            </a:lvl4pPr>
            <a:lvl5pPr indent="-342900" lvl="4" marL="2286000" algn="l">
              <a:lnSpc>
                <a:spcPct val="100000"/>
              </a:lnSpc>
              <a:spcBef>
                <a:spcPts val="270"/>
              </a:spcBef>
              <a:spcAft>
                <a:spcPts val="0"/>
              </a:spcAft>
              <a:buSzPts val="1800"/>
              <a:buChar char="▪"/>
              <a:defRPr sz="1350"/>
            </a:lvl5pPr>
            <a:lvl6pPr indent="-342900" lvl="5" marL="2743200" algn="l">
              <a:lnSpc>
                <a:spcPct val="100000"/>
              </a:lnSpc>
              <a:spcBef>
                <a:spcPts val="270"/>
              </a:spcBef>
              <a:spcAft>
                <a:spcPts val="0"/>
              </a:spcAft>
              <a:buSzPts val="1800"/>
              <a:buChar char="▪"/>
              <a:defRPr sz="1350"/>
            </a:lvl6pPr>
            <a:lvl7pPr indent="-342900" lvl="6" marL="3200400" algn="l">
              <a:lnSpc>
                <a:spcPct val="100000"/>
              </a:lnSpc>
              <a:spcBef>
                <a:spcPts val="270"/>
              </a:spcBef>
              <a:spcAft>
                <a:spcPts val="0"/>
              </a:spcAft>
              <a:buSzPts val="1800"/>
              <a:buChar char="▪"/>
              <a:defRPr sz="1350"/>
            </a:lvl7pPr>
            <a:lvl8pPr indent="-342900" lvl="7" marL="3657600" algn="l">
              <a:lnSpc>
                <a:spcPct val="100000"/>
              </a:lnSpc>
              <a:spcBef>
                <a:spcPts val="270"/>
              </a:spcBef>
              <a:spcAft>
                <a:spcPts val="0"/>
              </a:spcAft>
              <a:buSzPts val="1800"/>
              <a:buChar char="▪"/>
              <a:defRPr sz="1350"/>
            </a:lvl8pPr>
            <a:lvl9pPr indent="-342900" lvl="8" marL="4114800" algn="l">
              <a:lnSpc>
                <a:spcPct val="100000"/>
              </a:lnSpc>
              <a:spcBef>
                <a:spcPts val="270"/>
              </a:spcBef>
              <a:spcAft>
                <a:spcPts val="0"/>
              </a:spcAft>
              <a:buSzPts val="1800"/>
              <a:buChar char="▪"/>
              <a:defRPr sz="1350"/>
            </a:lvl9pPr>
          </a:lstStyle>
          <a:p/>
        </p:txBody>
      </p:sp>
      <p:sp>
        <p:nvSpPr>
          <p:cNvPr id="800" name="Google Shape;800;p97"/>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420"/>
              </a:spcBef>
              <a:spcAft>
                <a:spcPts val="0"/>
              </a:spcAft>
              <a:buSzPts val="2100"/>
              <a:buChar char="■"/>
              <a:defRPr sz="2100"/>
            </a:lvl1pPr>
            <a:lvl2pPr indent="-350519" lvl="1" marL="914400" algn="l">
              <a:lnSpc>
                <a:spcPct val="100000"/>
              </a:lnSpc>
              <a:spcBef>
                <a:spcPts val="360"/>
              </a:spcBef>
              <a:spcAft>
                <a:spcPts val="0"/>
              </a:spcAft>
              <a:buSzPts val="1920"/>
              <a:buChar char="◻"/>
              <a:defRPr sz="1800"/>
            </a:lvl2pPr>
            <a:lvl3pPr indent="-311150" lvl="2" marL="1371600" algn="l">
              <a:lnSpc>
                <a:spcPct val="100000"/>
              </a:lnSpc>
              <a:spcBef>
                <a:spcPts val="300"/>
              </a:spcBef>
              <a:spcAft>
                <a:spcPts val="0"/>
              </a:spcAft>
              <a:buSzPts val="1300"/>
              <a:buChar char="■"/>
              <a:defRPr sz="1500"/>
            </a:lvl3pPr>
            <a:lvl4pPr indent="-308610" lvl="3" marL="1828800" algn="l">
              <a:lnSpc>
                <a:spcPct val="100000"/>
              </a:lnSpc>
              <a:spcBef>
                <a:spcPts val="270"/>
              </a:spcBef>
              <a:spcAft>
                <a:spcPts val="0"/>
              </a:spcAft>
              <a:buSzPts val="1260"/>
              <a:buChar char="◻"/>
              <a:defRPr sz="1350"/>
            </a:lvl4pPr>
            <a:lvl5pPr indent="-342900" lvl="4" marL="2286000" algn="l">
              <a:lnSpc>
                <a:spcPct val="100000"/>
              </a:lnSpc>
              <a:spcBef>
                <a:spcPts val="270"/>
              </a:spcBef>
              <a:spcAft>
                <a:spcPts val="0"/>
              </a:spcAft>
              <a:buSzPts val="1800"/>
              <a:buChar char="▪"/>
              <a:defRPr sz="1350"/>
            </a:lvl5pPr>
            <a:lvl6pPr indent="-342900" lvl="5" marL="2743200" algn="l">
              <a:lnSpc>
                <a:spcPct val="100000"/>
              </a:lnSpc>
              <a:spcBef>
                <a:spcPts val="270"/>
              </a:spcBef>
              <a:spcAft>
                <a:spcPts val="0"/>
              </a:spcAft>
              <a:buSzPts val="1800"/>
              <a:buChar char="▪"/>
              <a:defRPr sz="1350"/>
            </a:lvl6pPr>
            <a:lvl7pPr indent="-342900" lvl="6" marL="3200400" algn="l">
              <a:lnSpc>
                <a:spcPct val="100000"/>
              </a:lnSpc>
              <a:spcBef>
                <a:spcPts val="270"/>
              </a:spcBef>
              <a:spcAft>
                <a:spcPts val="0"/>
              </a:spcAft>
              <a:buSzPts val="1800"/>
              <a:buChar char="▪"/>
              <a:defRPr sz="1350"/>
            </a:lvl7pPr>
            <a:lvl8pPr indent="-342900" lvl="7" marL="3657600" algn="l">
              <a:lnSpc>
                <a:spcPct val="100000"/>
              </a:lnSpc>
              <a:spcBef>
                <a:spcPts val="270"/>
              </a:spcBef>
              <a:spcAft>
                <a:spcPts val="0"/>
              </a:spcAft>
              <a:buSzPts val="1800"/>
              <a:buChar char="▪"/>
              <a:defRPr sz="1350"/>
            </a:lvl8pPr>
            <a:lvl9pPr indent="-342900" lvl="8" marL="4114800" algn="l">
              <a:lnSpc>
                <a:spcPct val="100000"/>
              </a:lnSpc>
              <a:spcBef>
                <a:spcPts val="270"/>
              </a:spcBef>
              <a:spcAft>
                <a:spcPts val="0"/>
              </a:spcAft>
              <a:buSzPts val="1800"/>
              <a:buChar char="▪"/>
              <a:defRPr sz="1350"/>
            </a:lvl9pPr>
          </a:lstStyle>
          <a:p/>
        </p:txBody>
      </p:sp>
      <p:sp>
        <p:nvSpPr>
          <p:cNvPr id="801" name="Google Shape;801;p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2" name="Google Shape;802;p9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03" name="Google Shape;803;p9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804" name="Shape 804"/>
        <p:cNvGrpSpPr/>
        <p:nvPr/>
      </p:nvGrpSpPr>
      <p:grpSpPr>
        <a:xfrm>
          <a:off x="0" y="0"/>
          <a:ext cx="0" cy="0"/>
          <a:chOff x="0" y="0"/>
          <a:chExt cx="0" cy="0"/>
        </a:xfrm>
      </p:grpSpPr>
      <p:sp>
        <p:nvSpPr>
          <p:cNvPr id="805" name="Google Shape;805;p98"/>
          <p:cNvSpPr txBox="1"/>
          <p:nvPr>
            <p:ph type="title"/>
          </p:nvPr>
        </p:nvSpPr>
        <p:spPr>
          <a:xfrm>
            <a:off x="722313" y="4406902"/>
            <a:ext cx="7772400" cy="136207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3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6" name="Google Shape;806;p9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300"/>
              </a:spcBef>
              <a:spcAft>
                <a:spcPts val="0"/>
              </a:spcAft>
              <a:buSzPts val="1500"/>
              <a:buNone/>
              <a:defRPr sz="1500"/>
            </a:lvl1pPr>
            <a:lvl2pPr indent="-228600" lvl="1" marL="914400" algn="l">
              <a:lnSpc>
                <a:spcPct val="100000"/>
              </a:lnSpc>
              <a:spcBef>
                <a:spcPts val="270"/>
              </a:spcBef>
              <a:spcAft>
                <a:spcPts val="0"/>
              </a:spcAft>
              <a:buSzPts val="1440"/>
              <a:buNone/>
              <a:defRPr sz="1350"/>
            </a:lvl2pPr>
            <a:lvl3pPr indent="-228600" lvl="2" marL="1371600" algn="l">
              <a:lnSpc>
                <a:spcPct val="100000"/>
              </a:lnSpc>
              <a:spcBef>
                <a:spcPts val="240"/>
              </a:spcBef>
              <a:spcAft>
                <a:spcPts val="0"/>
              </a:spcAft>
              <a:buSzPts val="1040"/>
              <a:buNone/>
              <a:defRPr sz="1200"/>
            </a:lvl3pPr>
            <a:lvl4pPr indent="-228600" lvl="3" marL="1828800" algn="l">
              <a:lnSpc>
                <a:spcPct val="100000"/>
              </a:lnSpc>
              <a:spcBef>
                <a:spcPts val="210"/>
              </a:spcBef>
              <a:spcAft>
                <a:spcPts val="0"/>
              </a:spcAft>
              <a:buSzPts val="980"/>
              <a:buNone/>
              <a:defRPr sz="1050"/>
            </a:lvl4pPr>
            <a:lvl5pPr indent="-228600" lvl="4" marL="2286000" algn="l">
              <a:lnSpc>
                <a:spcPct val="100000"/>
              </a:lnSpc>
              <a:spcBef>
                <a:spcPts val="210"/>
              </a:spcBef>
              <a:spcAft>
                <a:spcPts val="0"/>
              </a:spcAft>
              <a:buSzPts val="1400"/>
              <a:buNone/>
              <a:defRPr sz="1050"/>
            </a:lvl5pPr>
            <a:lvl6pPr indent="-228600" lvl="5" marL="2743200" algn="l">
              <a:lnSpc>
                <a:spcPct val="100000"/>
              </a:lnSpc>
              <a:spcBef>
                <a:spcPts val="210"/>
              </a:spcBef>
              <a:spcAft>
                <a:spcPts val="0"/>
              </a:spcAft>
              <a:buSzPts val="1400"/>
              <a:buNone/>
              <a:defRPr sz="1050"/>
            </a:lvl6pPr>
            <a:lvl7pPr indent="-228600" lvl="6" marL="3200400" algn="l">
              <a:lnSpc>
                <a:spcPct val="100000"/>
              </a:lnSpc>
              <a:spcBef>
                <a:spcPts val="210"/>
              </a:spcBef>
              <a:spcAft>
                <a:spcPts val="0"/>
              </a:spcAft>
              <a:buSzPts val="1400"/>
              <a:buNone/>
              <a:defRPr sz="1050"/>
            </a:lvl7pPr>
            <a:lvl8pPr indent="-228600" lvl="7" marL="3657600" algn="l">
              <a:lnSpc>
                <a:spcPct val="100000"/>
              </a:lnSpc>
              <a:spcBef>
                <a:spcPts val="210"/>
              </a:spcBef>
              <a:spcAft>
                <a:spcPts val="0"/>
              </a:spcAft>
              <a:buSzPts val="1400"/>
              <a:buNone/>
              <a:defRPr sz="1050"/>
            </a:lvl8pPr>
            <a:lvl9pPr indent="-228600" lvl="8" marL="4114800" algn="l">
              <a:lnSpc>
                <a:spcPct val="100000"/>
              </a:lnSpc>
              <a:spcBef>
                <a:spcPts val="210"/>
              </a:spcBef>
              <a:spcAft>
                <a:spcPts val="0"/>
              </a:spcAft>
              <a:buSzPts val="1400"/>
              <a:buNone/>
              <a:defRPr sz="1050"/>
            </a:lvl9pPr>
          </a:lstStyle>
          <a:p/>
        </p:txBody>
      </p:sp>
      <p:sp>
        <p:nvSpPr>
          <p:cNvPr id="807" name="Google Shape;807;p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8" name="Google Shape;808;p9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09" name="Google Shape;809;p9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810" name="Shape 810"/>
        <p:cNvGrpSpPr/>
        <p:nvPr/>
      </p:nvGrpSpPr>
      <p:grpSpPr>
        <a:xfrm>
          <a:off x="0" y="0"/>
          <a:ext cx="0" cy="0"/>
          <a:chOff x="0" y="0"/>
          <a:chExt cx="0" cy="0"/>
        </a:xfrm>
      </p:grpSpPr>
      <p:sp>
        <p:nvSpPr>
          <p:cNvPr id="811" name="Google Shape;811;p99"/>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2" name="Google Shape;812;p99"/>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270"/>
              </a:spcBef>
              <a:spcAft>
                <a:spcPts val="0"/>
              </a:spcAft>
              <a:buSzPts val="1350"/>
              <a:buChar char="■"/>
              <a:defRPr/>
            </a:lvl1pPr>
            <a:lvl2pPr indent="-320040" lvl="1" marL="914400" algn="l">
              <a:lnSpc>
                <a:spcPct val="100000"/>
              </a:lnSpc>
              <a:spcBef>
                <a:spcPts val="270"/>
              </a:spcBef>
              <a:spcAft>
                <a:spcPts val="0"/>
              </a:spcAft>
              <a:buSzPts val="1440"/>
              <a:buChar char="◻"/>
              <a:defRPr/>
            </a:lvl2pPr>
            <a:lvl3pPr indent="-302894" lvl="2" marL="1371600" algn="l">
              <a:lnSpc>
                <a:spcPct val="100000"/>
              </a:lnSpc>
              <a:spcBef>
                <a:spcPts val="270"/>
              </a:spcBef>
              <a:spcAft>
                <a:spcPts val="0"/>
              </a:spcAft>
              <a:buSzPts val="1170"/>
              <a:buChar char="■"/>
              <a:defRPr/>
            </a:lvl3pPr>
            <a:lvl4pPr indent="-308610" lvl="3" marL="1828800" algn="l">
              <a:lnSpc>
                <a:spcPct val="100000"/>
              </a:lnSpc>
              <a:spcBef>
                <a:spcPts val="270"/>
              </a:spcBef>
              <a:spcAft>
                <a:spcPts val="0"/>
              </a:spcAft>
              <a:buSzPts val="1260"/>
              <a:buChar char="◻"/>
              <a:defRPr/>
            </a:lvl4pPr>
            <a:lvl5pPr indent="-342900" lvl="4" marL="2286000" algn="l">
              <a:lnSpc>
                <a:spcPct val="100000"/>
              </a:lnSpc>
              <a:spcBef>
                <a:spcPts val="270"/>
              </a:spcBef>
              <a:spcAft>
                <a:spcPts val="0"/>
              </a:spcAft>
              <a:buSzPts val="1800"/>
              <a:buChar char="▪"/>
              <a:defRPr/>
            </a:lvl5pPr>
            <a:lvl6pPr indent="-342900" lvl="5" marL="2743200" algn="l">
              <a:lnSpc>
                <a:spcPct val="100000"/>
              </a:lnSpc>
              <a:spcBef>
                <a:spcPts val="270"/>
              </a:spcBef>
              <a:spcAft>
                <a:spcPts val="0"/>
              </a:spcAft>
              <a:buSzPts val="1800"/>
              <a:buChar char="▪"/>
              <a:defRPr/>
            </a:lvl6pPr>
            <a:lvl7pPr indent="-342900" lvl="6" marL="3200400" algn="l">
              <a:lnSpc>
                <a:spcPct val="100000"/>
              </a:lnSpc>
              <a:spcBef>
                <a:spcPts val="270"/>
              </a:spcBef>
              <a:spcAft>
                <a:spcPts val="0"/>
              </a:spcAft>
              <a:buSzPts val="1800"/>
              <a:buChar char="▪"/>
              <a:defRPr/>
            </a:lvl7pPr>
            <a:lvl8pPr indent="-342900" lvl="7" marL="3657600" algn="l">
              <a:lnSpc>
                <a:spcPct val="100000"/>
              </a:lnSpc>
              <a:spcBef>
                <a:spcPts val="270"/>
              </a:spcBef>
              <a:spcAft>
                <a:spcPts val="0"/>
              </a:spcAft>
              <a:buSzPts val="1800"/>
              <a:buChar char="▪"/>
              <a:defRPr/>
            </a:lvl8pPr>
            <a:lvl9pPr indent="-342900" lvl="8" marL="4114800" algn="l">
              <a:lnSpc>
                <a:spcPct val="100000"/>
              </a:lnSpc>
              <a:spcBef>
                <a:spcPts val="270"/>
              </a:spcBef>
              <a:spcAft>
                <a:spcPts val="0"/>
              </a:spcAft>
              <a:buSzPts val="1800"/>
              <a:buChar char="▪"/>
              <a:defRPr/>
            </a:lvl9pPr>
          </a:lstStyle>
          <a:p/>
        </p:txBody>
      </p:sp>
      <p:sp>
        <p:nvSpPr>
          <p:cNvPr id="813" name="Google Shape;813;p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9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4" name="Google Shape;814;p9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15" name="Google Shape;815;p9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109" name="Shape 109"/>
        <p:cNvGrpSpPr/>
        <p:nvPr/>
      </p:nvGrpSpPr>
      <p:grpSpPr>
        <a:xfrm>
          <a:off x="0" y="0"/>
          <a:ext cx="0" cy="0"/>
          <a:chOff x="0" y="0"/>
          <a:chExt cx="0" cy="0"/>
        </a:xfrm>
      </p:grpSpPr>
      <p:sp>
        <p:nvSpPr>
          <p:cNvPr id="110" name="Google Shape;110;p1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1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sz="3200"/>
            </a:lvl1pPr>
            <a:lvl2pPr indent="-370840" lvl="1" marL="914400" algn="l">
              <a:lnSpc>
                <a:spcPct val="100000"/>
              </a:lnSpc>
              <a:spcBef>
                <a:spcPts val="560"/>
              </a:spcBef>
              <a:spcAft>
                <a:spcPts val="0"/>
              </a:spcAft>
              <a:buSzPts val="2240"/>
              <a:buChar char="◻"/>
              <a:defRPr sz="2800"/>
            </a:lvl2pPr>
            <a:lvl3pPr indent="-327660" lvl="2" marL="1371600" algn="l">
              <a:lnSpc>
                <a:spcPct val="100000"/>
              </a:lnSpc>
              <a:spcBef>
                <a:spcPts val="480"/>
              </a:spcBef>
              <a:spcAft>
                <a:spcPts val="0"/>
              </a:spcAft>
              <a:buSzPts val="1560"/>
              <a:buChar char="■"/>
              <a:defRPr sz="2400"/>
            </a:lvl3pPr>
            <a:lvl4pPr indent="-317500" lvl="3" marL="1828800" algn="l">
              <a:lnSpc>
                <a:spcPct val="100000"/>
              </a:lnSpc>
              <a:spcBef>
                <a:spcPts val="400"/>
              </a:spcBef>
              <a:spcAft>
                <a:spcPts val="0"/>
              </a:spcAft>
              <a:buSzPts val="14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112" name="Google Shape;112;p1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113" name="Google Shape;113;p1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1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15" name="Google Shape;115;p1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8.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theme" Target="../theme/theme13.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87.xml"/><Relationship Id="rId10" Type="http://schemas.openxmlformats.org/officeDocument/2006/relationships/slideLayout" Target="../slideLayouts/slideLayout86.xml"/><Relationship Id="rId12" Type="http://schemas.openxmlformats.org/officeDocument/2006/relationships/theme" Target="../theme/theme2.xml"/><Relationship Id="rId1" Type="http://schemas.openxmlformats.org/officeDocument/2006/relationships/slideLayout" Target="../slideLayouts/slideLayout77.xml"/><Relationship Id="rId2" Type="http://schemas.openxmlformats.org/officeDocument/2006/relationships/slideLayout" Target="../slideLayouts/slideLayout78.xml"/><Relationship Id="rId3" Type="http://schemas.openxmlformats.org/officeDocument/2006/relationships/slideLayout" Target="../slideLayouts/slideLayout79.xml"/><Relationship Id="rId4" Type="http://schemas.openxmlformats.org/officeDocument/2006/relationships/slideLayout" Target="../slideLayouts/slideLayout80.xml"/><Relationship Id="rId9" Type="http://schemas.openxmlformats.org/officeDocument/2006/relationships/slideLayout" Target="../slideLayouts/slideLayout85.xml"/><Relationship Id="rId5" Type="http://schemas.openxmlformats.org/officeDocument/2006/relationships/slideLayout" Target="../slideLayouts/slideLayout81.xml"/><Relationship Id="rId6" Type="http://schemas.openxmlformats.org/officeDocument/2006/relationships/slideLayout" Target="../slideLayouts/slideLayout82.xml"/><Relationship Id="rId7" Type="http://schemas.openxmlformats.org/officeDocument/2006/relationships/slideLayout" Target="../slideLayouts/slideLayout83.xml"/><Relationship Id="rId8" Type="http://schemas.openxmlformats.org/officeDocument/2006/relationships/slideLayout" Target="../slideLayouts/slideLayout84.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theme" Target="../theme/theme5.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11" Type="http://schemas.openxmlformats.org/officeDocument/2006/relationships/slideLayout" Target="../slideLayouts/slideLayout13.xml"/><Relationship Id="rId10" Type="http://schemas.openxmlformats.org/officeDocument/2006/relationships/slideLayout" Target="../slideLayouts/slideLayout12.xml"/><Relationship Id="rId12" Type="http://schemas.openxmlformats.org/officeDocument/2006/relationships/theme" Target="../theme/theme3.xml"/><Relationship Id="rId9" Type="http://schemas.openxmlformats.org/officeDocument/2006/relationships/slideLayout" Target="../slideLayouts/slideLayout1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1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37.xml"/><Relationship Id="rId10" Type="http://schemas.openxmlformats.org/officeDocument/2006/relationships/slideLayout" Target="../slideLayouts/slideLayout36.xml"/><Relationship Id="rId13" Type="http://schemas.openxmlformats.org/officeDocument/2006/relationships/theme" Target="../theme/theme4.xml"/><Relationship Id="rId12" Type="http://schemas.openxmlformats.org/officeDocument/2006/relationships/slideLayout" Target="../slideLayouts/slideLayout38.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9" Type="http://schemas.openxmlformats.org/officeDocument/2006/relationships/slideLayout" Target="../slideLayouts/slideLayout35.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49.xml"/><Relationship Id="rId10" Type="http://schemas.openxmlformats.org/officeDocument/2006/relationships/slideLayout" Target="../slideLayouts/slideLayout48.xml"/><Relationship Id="rId12" Type="http://schemas.openxmlformats.org/officeDocument/2006/relationships/theme" Target="../theme/theme7.xml"/><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slideLayout" Target="../slideLayouts/slideLayout47.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60.xml"/><Relationship Id="rId10" Type="http://schemas.openxmlformats.org/officeDocument/2006/relationships/slideLayout" Target="../slideLayouts/slideLayout59.xml"/><Relationship Id="rId13" Type="http://schemas.openxmlformats.org/officeDocument/2006/relationships/theme" Target="../theme/theme10.xml"/><Relationship Id="rId12" Type="http://schemas.openxmlformats.org/officeDocument/2006/relationships/slideLayout" Target="../slideLayouts/slideLayout61.xml"/><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9" Type="http://schemas.openxmlformats.org/officeDocument/2006/relationships/slideLayout" Target="../slideLayouts/slideLayout58.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72.xml"/><Relationship Id="rId10" Type="http://schemas.openxmlformats.org/officeDocument/2006/relationships/slideLayout" Target="../slideLayouts/slideLayout71.xml"/><Relationship Id="rId13" Type="http://schemas.openxmlformats.org/officeDocument/2006/relationships/theme" Target="../theme/theme6.xml"/><Relationship Id="rId12" Type="http://schemas.openxmlformats.org/officeDocument/2006/relationships/slideLayout" Target="../slideLayouts/slideLayout73.xml"/><Relationship Id="rId1" Type="http://schemas.openxmlformats.org/officeDocument/2006/relationships/slideLayout" Target="../slideLayouts/slideLayout62.xml"/><Relationship Id="rId2" Type="http://schemas.openxmlformats.org/officeDocument/2006/relationships/slideLayout" Target="../slideLayouts/slideLayout63.xml"/><Relationship Id="rId3" Type="http://schemas.openxmlformats.org/officeDocument/2006/relationships/slideLayout" Target="../slideLayouts/slideLayout64.xml"/><Relationship Id="rId4" Type="http://schemas.openxmlformats.org/officeDocument/2006/relationships/slideLayout" Target="../slideLayouts/slideLayout65.xml"/><Relationship Id="rId9" Type="http://schemas.openxmlformats.org/officeDocument/2006/relationships/slideLayout" Target="../slideLayouts/slideLayout70.xml"/><Relationship Id="rId5" Type="http://schemas.openxmlformats.org/officeDocument/2006/relationships/slideLayout" Target="../slideLayouts/slideLayout66.xml"/><Relationship Id="rId6" Type="http://schemas.openxmlformats.org/officeDocument/2006/relationships/slideLayout" Target="../slideLayouts/slideLayout67.xml"/><Relationship Id="rId7" Type="http://schemas.openxmlformats.org/officeDocument/2006/relationships/slideLayout" Target="../slideLayouts/slideLayout68.xml"/><Relationship Id="rId8" Type="http://schemas.openxmlformats.org/officeDocument/2006/relationships/slideLayout" Target="../slideLayouts/slideLayout69.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1"/>
          <p:cNvGrpSpPr/>
          <p:nvPr/>
        </p:nvGrpSpPr>
        <p:grpSpPr>
          <a:xfrm>
            <a:off x="0" y="0"/>
            <a:ext cx="9144000" cy="6858000"/>
            <a:chOff x="0" y="0"/>
            <a:chExt cx="5760" cy="4320"/>
          </a:xfrm>
        </p:grpSpPr>
        <p:sp>
          <p:nvSpPr>
            <p:cNvPr id="11" name="Google Shape;11;p1"/>
            <p:cNvSpPr txBox="1"/>
            <p:nvPr/>
          </p:nvSpPr>
          <p:spPr>
            <a:xfrm>
              <a:off x="0" y="0"/>
              <a:ext cx="2208" cy="432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2" name="Google Shape;12;p1"/>
            <p:cNvSpPr txBox="1"/>
            <p:nvPr/>
          </p:nvSpPr>
          <p:spPr>
            <a:xfrm>
              <a:off x="1081" y="1065"/>
              <a:ext cx="4679" cy="1596"/>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nvGrpSpPr>
            <p:cNvPr id="13" name="Google Shape;13;p1"/>
            <p:cNvGrpSpPr/>
            <p:nvPr/>
          </p:nvGrpSpPr>
          <p:grpSpPr>
            <a:xfrm>
              <a:off x="0" y="672"/>
              <a:ext cx="1806" cy="1989"/>
              <a:chOff x="0" y="672"/>
              <a:chExt cx="1806" cy="1989"/>
            </a:xfrm>
          </p:grpSpPr>
          <p:sp>
            <p:nvSpPr>
              <p:cNvPr id="14" name="Google Shape;14;p1"/>
              <p:cNvSpPr txBox="1"/>
              <p:nvPr/>
            </p:nvSpPr>
            <p:spPr>
              <a:xfrm>
                <a:off x="361" y="2257"/>
                <a:ext cx="363" cy="404"/>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5" name="Google Shape;15;p1"/>
              <p:cNvSpPr txBox="1"/>
              <p:nvPr/>
            </p:nvSpPr>
            <p:spPr>
              <a:xfrm>
                <a:off x="1081" y="1065"/>
                <a:ext cx="362" cy="405"/>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6" name="Google Shape;16;p1"/>
              <p:cNvSpPr txBox="1"/>
              <p:nvPr/>
            </p:nvSpPr>
            <p:spPr>
              <a:xfrm>
                <a:off x="1437" y="672"/>
                <a:ext cx="369" cy="4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7" name="Google Shape;17;p1"/>
              <p:cNvSpPr txBox="1"/>
              <p:nvPr/>
            </p:nvSpPr>
            <p:spPr>
              <a:xfrm>
                <a:off x="719" y="2257"/>
                <a:ext cx="368" cy="404"/>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8" name="Google Shape;18;p1"/>
              <p:cNvSpPr txBox="1"/>
              <p:nvPr/>
            </p:nvSpPr>
            <p:spPr>
              <a:xfrm>
                <a:off x="1437" y="1065"/>
                <a:ext cx="369" cy="405"/>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9" name="Google Shape;19;p1"/>
              <p:cNvSpPr txBox="1"/>
              <p:nvPr/>
            </p:nvSpPr>
            <p:spPr>
              <a:xfrm>
                <a:off x="719" y="1464"/>
                <a:ext cx="368" cy="39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0" name="Google Shape;20;p1"/>
              <p:cNvSpPr txBox="1"/>
              <p:nvPr/>
            </p:nvSpPr>
            <p:spPr>
              <a:xfrm>
                <a:off x="0" y="1464"/>
                <a:ext cx="367" cy="399"/>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1" name="Google Shape;21;p1"/>
              <p:cNvSpPr txBox="1"/>
              <p:nvPr/>
            </p:nvSpPr>
            <p:spPr>
              <a:xfrm>
                <a:off x="1081" y="1464"/>
                <a:ext cx="362" cy="39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2" name="Google Shape;22;p1"/>
              <p:cNvSpPr txBox="1"/>
              <p:nvPr/>
            </p:nvSpPr>
            <p:spPr>
              <a:xfrm>
                <a:off x="361" y="1857"/>
                <a:ext cx="363" cy="406"/>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3" name="Google Shape;23;p1"/>
              <p:cNvSpPr txBox="1"/>
              <p:nvPr/>
            </p:nvSpPr>
            <p:spPr>
              <a:xfrm>
                <a:off x="719" y="1857"/>
                <a:ext cx="368" cy="40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grpSp>
      <p:sp>
        <p:nvSpPr>
          <p:cNvPr id="24" name="Google Shape;24;p1"/>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25" name="Google Shape;25;p1"/>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26" name="Google Shape;26;p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27" name="Google Shape;27;p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28" name="Google Shape;28;p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4" name="Shape 684"/>
        <p:cNvGrpSpPr/>
        <p:nvPr/>
      </p:nvGrpSpPr>
      <p:grpSpPr>
        <a:xfrm>
          <a:off x="0" y="0"/>
          <a:ext cx="0" cy="0"/>
          <a:chOff x="0" y="0"/>
          <a:chExt cx="0" cy="0"/>
        </a:xfrm>
      </p:grpSpPr>
      <p:grpSp>
        <p:nvGrpSpPr>
          <p:cNvPr id="685" name="Google Shape;685;p84"/>
          <p:cNvGrpSpPr/>
          <p:nvPr/>
        </p:nvGrpSpPr>
        <p:grpSpPr>
          <a:xfrm>
            <a:off x="0" y="0"/>
            <a:ext cx="8985250" cy="611187"/>
            <a:chOff x="0" y="0"/>
            <a:chExt cx="5660" cy="385"/>
          </a:xfrm>
        </p:grpSpPr>
        <p:sp>
          <p:nvSpPr>
            <p:cNvPr id="686" name="Google Shape;686;p84"/>
            <p:cNvSpPr txBox="1"/>
            <p:nvPr/>
          </p:nvSpPr>
          <p:spPr>
            <a:xfrm>
              <a:off x="0" y="0"/>
              <a:ext cx="300" cy="30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87" name="Google Shape;687;p84"/>
            <p:cNvSpPr txBox="1"/>
            <p:nvPr/>
          </p:nvSpPr>
          <p:spPr>
            <a:xfrm>
              <a:off x="260" y="85"/>
              <a:ext cx="5400" cy="300"/>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88" name="Google Shape;688;p84"/>
            <p:cNvSpPr txBox="1"/>
            <p:nvPr/>
          </p:nvSpPr>
          <p:spPr>
            <a:xfrm>
              <a:off x="258" y="85"/>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89" name="Google Shape;689;p84"/>
            <p:cNvSpPr txBox="1"/>
            <p:nvPr/>
          </p:nvSpPr>
          <p:spPr>
            <a:xfrm>
              <a:off x="345" y="0"/>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90" name="Google Shape;690;p84"/>
            <p:cNvSpPr txBox="1"/>
            <p:nvPr/>
          </p:nvSpPr>
          <p:spPr>
            <a:xfrm>
              <a:off x="345" y="85"/>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91" name="Google Shape;691;p84"/>
            <p:cNvSpPr txBox="1"/>
            <p:nvPr/>
          </p:nvSpPr>
          <p:spPr>
            <a:xfrm>
              <a:off x="173" y="173"/>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92" name="Google Shape;692;p84"/>
            <p:cNvSpPr txBox="1"/>
            <p:nvPr/>
          </p:nvSpPr>
          <p:spPr>
            <a:xfrm>
              <a:off x="83" y="86"/>
              <a:ext cx="0" cy="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93" name="Google Shape;693;p84"/>
            <p:cNvSpPr txBox="1"/>
            <p:nvPr/>
          </p:nvSpPr>
          <p:spPr>
            <a:xfrm>
              <a:off x="258" y="171"/>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94" name="Google Shape;694;p84"/>
            <p:cNvSpPr txBox="1"/>
            <p:nvPr/>
          </p:nvSpPr>
          <p:spPr>
            <a:xfrm>
              <a:off x="173" y="258"/>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sp>
        <p:nvSpPr>
          <p:cNvPr id="695" name="Google Shape;695;p84"/>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6" name="Google Shape;696;p84"/>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7" name="Google Shape;697;p8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698" name="Google Shape;698;p8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
        <p:nvSpPr>
          <p:cNvPr id="699" name="Google Shape;699;p84"/>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22"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4" name="Shape 704"/>
        <p:cNvGrpSpPr/>
        <p:nvPr/>
      </p:nvGrpSpPr>
      <p:grpSpPr>
        <a:xfrm>
          <a:off x="0" y="0"/>
          <a:ext cx="0" cy="0"/>
          <a:chOff x="0" y="0"/>
          <a:chExt cx="0" cy="0"/>
        </a:xfrm>
      </p:grpSpPr>
      <p:grpSp>
        <p:nvGrpSpPr>
          <p:cNvPr id="705" name="Google Shape;705;p86"/>
          <p:cNvGrpSpPr/>
          <p:nvPr/>
        </p:nvGrpSpPr>
        <p:grpSpPr>
          <a:xfrm>
            <a:off x="0" y="0"/>
            <a:ext cx="9143999" cy="6858000"/>
            <a:chOff x="0" y="0"/>
            <a:chExt cx="9143999" cy="6858000"/>
          </a:xfrm>
        </p:grpSpPr>
        <p:sp>
          <p:nvSpPr>
            <p:cNvPr id="706" name="Google Shape;706;p86"/>
            <p:cNvSpPr txBox="1"/>
            <p:nvPr/>
          </p:nvSpPr>
          <p:spPr>
            <a:xfrm>
              <a:off x="0" y="0"/>
              <a:ext cx="3505200" cy="685800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07" name="Google Shape;707;p86"/>
            <p:cNvSpPr txBox="1"/>
            <p:nvPr/>
          </p:nvSpPr>
          <p:spPr>
            <a:xfrm>
              <a:off x="1716087" y="1690687"/>
              <a:ext cx="7427912" cy="253365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nvGrpSpPr>
            <p:cNvPr id="708" name="Google Shape;708;p86"/>
            <p:cNvGrpSpPr/>
            <p:nvPr/>
          </p:nvGrpSpPr>
          <p:grpSpPr>
            <a:xfrm>
              <a:off x="0" y="1066800"/>
              <a:ext cx="2867024" cy="3157537"/>
              <a:chOff x="0" y="1066800"/>
              <a:chExt cx="2867024" cy="3157537"/>
            </a:xfrm>
          </p:grpSpPr>
          <p:sp>
            <p:nvSpPr>
              <p:cNvPr id="709" name="Google Shape;709;p86"/>
              <p:cNvSpPr txBox="1"/>
              <p:nvPr/>
            </p:nvSpPr>
            <p:spPr>
              <a:xfrm>
                <a:off x="573087" y="3582987"/>
                <a:ext cx="576262" cy="64135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10" name="Google Shape;710;p86"/>
              <p:cNvSpPr txBox="1"/>
              <p:nvPr/>
            </p:nvSpPr>
            <p:spPr>
              <a:xfrm>
                <a:off x="1716087" y="1690687"/>
                <a:ext cx="574675" cy="64293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11" name="Google Shape;711;p86"/>
              <p:cNvSpPr txBox="1"/>
              <p:nvPr/>
            </p:nvSpPr>
            <p:spPr>
              <a:xfrm>
                <a:off x="2281237" y="1066800"/>
                <a:ext cx="585787" cy="6350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12" name="Google Shape;712;p86"/>
              <p:cNvSpPr txBox="1"/>
              <p:nvPr/>
            </p:nvSpPr>
            <p:spPr>
              <a:xfrm>
                <a:off x="1141412" y="3582987"/>
                <a:ext cx="584200" cy="64135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13" name="Google Shape;713;p86"/>
              <p:cNvSpPr txBox="1"/>
              <p:nvPr/>
            </p:nvSpPr>
            <p:spPr>
              <a:xfrm>
                <a:off x="2281237" y="1690687"/>
                <a:ext cx="585787" cy="642937"/>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14" name="Google Shape;714;p86"/>
              <p:cNvSpPr txBox="1"/>
              <p:nvPr/>
            </p:nvSpPr>
            <p:spPr>
              <a:xfrm>
                <a:off x="1141412" y="2324100"/>
                <a:ext cx="584200" cy="633412"/>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15" name="Google Shape;715;p86"/>
              <p:cNvSpPr txBox="1"/>
              <p:nvPr/>
            </p:nvSpPr>
            <p:spPr>
              <a:xfrm>
                <a:off x="0" y="2324100"/>
                <a:ext cx="582612" cy="633412"/>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16" name="Google Shape;716;p86"/>
              <p:cNvSpPr txBox="1"/>
              <p:nvPr/>
            </p:nvSpPr>
            <p:spPr>
              <a:xfrm>
                <a:off x="1716087" y="2324100"/>
                <a:ext cx="574675" cy="633412"/>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17" name="Google Shape;717;p86"/>
              <p:cNvSpPr txBox="1"/>
              <p:nvPr/>
            </p:nvSpPr>
            <p:spPr>
              <a:xfrm>
                <a:off x="573087" y="2947987"/>
                <a:ext cx="576262" cy="644525"/>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18" name="Google Shape;718;p86"/>
              <p:cNvSpPr txBox="1"/>
              <p:nvPr/>
            </p:nvSpPr>
            <p:spPr>
              <a:xfrm>
                <a:off x="1141412" y="2947987"/>
                <a:ext cx="584200" cy="644525"/>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grpSp>
      <p:sp>
        <p:nvSpPr>
          <p:cNvPr id="719" name="Google Shape;719;p86"/>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720" name="Google Shape;720;p86"/>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21" name="Google Shape;721;p8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722" name="Google Shape;722;p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723" name="Google Shape;723;p8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3"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0" name="Shape 730"/>
        <p:cNvGrpSpPr/>
        <p:nvPr/>
      </p:nvGrpSpPr>
      <p:grpSpPr>
        <a:xfrm>
          <a:off x="0" y="0"/>
          <a:ext cx="0" cy="0"/>
          <a:chOff x="0" y="0"/>
          <a:chExt cx="0" cy="0"/>
        </a:xfrm>
      </p:grpSpPr>
      <p:sp>
        <p:nvSpPr>
          <p:cNvPr id="731" name="Google Shape;731;p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500" u="none" cap="none" strike="noStrike">
                <a:solidFill>
                  <a:schemeClr val="dk1"/>
                </a:solidFill>
                <a:latin typeface="Arial"/>
                <a:ea typeface="Arial"/>
                <a:cs typeface="Arial"/>
                <a:sym typeface="Arial"/>
              </a:defRPr>
            </a:lvl9pPr>
          </a:lstStyle>
          <a:p/>
        </p:txBody>
      </p:sp>
      <p:sp>
        <p:nvSpPr>
          <p:cNvPr id="732" name="Google Shape;732;p8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9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050">
              <a:solidFill>
                <a:srgbClr val="000000"/>
              </a:solidFill>
              <a:latin typeface="Arial"/>
              <a:ea typeface="Arial"/>
              <a:cs typeface="Arial"/>
              <a:sym typeface="Arial"/>
            </a:endParaRPr>
          </a:p>
        </p:txBody>
      </p:sp>
      <p:grpSp>
        <p:nvGrpSpPr>
          <p:cNvPr id="733" name="Google Shape;733;p88"/>
          <p:cNvGrpSpPr/>
          <p:nvPr/>
        </p:nvGrpSpPr>
        <p:grpSpPr>
          <a:xfrm>
            <a:off x="0" y="0"/>
            <a:ext cx="9144000" cy="546100"/>
            <a:chOff x="0" y="0"/>
            <a:chExt cx="5760" cy="344"/>
          </a:xfrm>
        </p:grpSpPr>
        <p:sp>
          <p:nvSpPr>
            <p:cNvPr id="734" name="Google Shape;734;p88"/>
            <p:cNvSpPr txBox="1"/>
            <p:nvPr/>
          </p:nvSpPr>
          <p:spPr>
            <a:xfrm>
              <a:off x="0" y="0"/>
              <a:ext cx="180" cy="336"/>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p:txBody>
        </p:sp>
        <p:sp>
          <p:nvSpPr>
            <p:cNvPr id="735" name="Google Shape;735;p88"/>
            <p:cNvSpPr txBox="1"/>
            <p:nvPr/>
          </p:nvSpPr>
          <p:spPr>
            <a:xfrm>
              <a:off x="260" y="85"/>
              <a:ext cx="5500" cy="173"/>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p:txBody>
        </p:sp>
        <p:sp>
          <p:nvSpPr>
            <p:cNvPr id="736" name="Google Shape;736;p88"/>
            <p:cNvSpPr txBox="1"/>
            <p:nvPr/>
          </p:nvSpPr>
          <p:spPr>
            <a:xfrm>
              <a:off x="258" y="85"/>
              <a:ext cx="87" cy="8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p:txBody>
        </p:sp>
        <p:sp>
          <p:nvSpPr>
            <p:cNvPr id="737" name="Google Shape;737;p88"/>
            <p:cNvSpPr txBox="1"/>
            <p:nvPr/>
          </p:nvSpPr>
          <p:spPr>
            <a:xfrm>
              <a:off x="345" y="0"/>
              <a:ext cx="88"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p:txBody>
        </p:sp>
        <p:sp>
          <p:nvSpPr>
            <p:cNvPr id="738" name="Google Shape;738;p88"/>
            <p:cNvSpPr txBox="1"/>
            <p:nvPr/>
          </p:nvSpPr>
          <p:spPr>
            <a:xfrm>
              <a:off x="345" y="85"/>
              <a:ext cx="88" cy="8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p:txBody>
        </p:sp>
        <p:sp>
          <p:nvSpPr>
            <p:cNvPr id="739" name="Google Shape;739;p88"/>
            <p:cNvSpPr txBox="1"/>
            <p:nvPr/>
          </p:nvSpPr>
          <p:spPr>
            <a:xfrm>
              <a:off x="173" y="173"/>
              <a:ext cx="86"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p:txBody>
        </p:sp>
        <p:sp>
          <p:nvSpPr>
            <p:cNvPr id="740" name="Google Shape;740;p88"/>
            <p:cNvSpPr txBox="1"/>
            <p:nvPr/>
          </p:nvSpPr>
          <p:spPr>
            <a:xfrm>
              <a:off x="83" y="86"/>
              <a:ext cx="89" cy="87"/>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p:txBody>
        </p:sp>
        <p:sp>
          <p:nvSpPr>
            <p:cNvPr id="741" name="Google Shape;741;p88"/>
            <p:cNvSpPr txBox="1"/>
            <p:nvPr/>
          </p:nvSpPr>
          <p:spPr>
            <a:xfrm>
              <a:off x="258" y="171"/>
              <a:ext cx="87" cy="87"/>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p:txBody>
        </p:sp>
        <p:sp>
          <p:nvSpPr>
            <p:cNvPr id="742" name="Google Shape;742;p88"/>
            <p:cNvSpPr txBox="1"/>
            <p:nvPr/>
          </p:nvSpPr>
          <p:spPr>
            <a:xfrm>
              <a:off x="173" y="258"/>
              <a:ext cx="86" cy="8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p:txBody>
        </p:sp>
      </p:grpSp>
      <p:sp>
        <p:nvSpPr>
          <p:cNvPr id="743" name="Google Shape;743;p88"/>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744" name="Google Shape;744;p88"/>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45" name="Google Shape;745;p8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5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 name="Shape 35"/>
        <p:cNvGrpSpPr/>
        <p:nvPr/>
      </p:nvGrpSpPr>
      <p:grpSpPr>
        <a:xfrm>
          <a:off x="0" y="0"/>
          <a:ext cx="0" cy="0"/>
          <a:chOff x="0" y="0"/>
          <a:chExt cx="0" cy="0"/>
        </a:xfrm>
      </p:grpSpPr>
      <p:grpSp>
        <p:nvGrpSpPr>
          <p:cNvPr id="36" name="Google Shape;36;p3"/>
          <p:cNvGrpSpPr/>
          <p:nvPr/>
        </p:nvGrpSpPr>
        <p:grpSpPr>
          <a:xfrm>
            <a:off x="0" y="0"/>
            <a:ext cx="8985250" cy="611187"/>
            <a:chOff x="0" y="0"/>
            <a:chExt cx="5660" cy="385"/>
          </a:xfrm>
        </p:grpSpPr>
        <p:sp>
          <p:nvSpPr>
            <p:cNvPr id="37" name="Google Shape;37;p3"/>
            <p:cNvSpPr txBox="1"/>
            <p:nvPr/>
          </p:nvSpPr>
          <p:spPr>
            <a:xfrm>
              <a:off x="0" y="0"/>
              <a:ext cx="300" cy="30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8" name="Google Shape;38;p3"/>
            <p:cNvSpPr txBox="1"/>
            <p:nvPr/>
          </p:nvSpPr>
          <p:spPr>
            <a:xfrm>
              <a:off x="260" y="85"/>
              <a:ext cx="5400" cy="300"/>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9" name="Google Shape;39;p3"/>
            <p:cNvSpPr txBox="1"/>
            <p:nvPr/>
          </p:nvSpPr>
          <p:spPr>
            <a:xfrm>
              <a:off x="258" y="85"/>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0" name="Google Shape;40;p3"/>
            <p:cNvSpPr txBox="1"/>
            <p:nvPr/>
          </p:nvSpPr>
          <p:spPr>
            <a:xfrm>
              <a:off x="345" y="0"/>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1" name="Google Shape;41;p3"/>
            <p:cNvSpPr txBox="1"/>
            <p:nvPr/>
          </p:nvSpPr>
          <p:spPr>
            <a:xfrm>
              <a:off x="345" y="85"/>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2" name="Google Shape;42;p3"/>
            <p:cNvSpPr txBox="1"/>
            <p:nvPr/>
          </p:nvSpPr>
          <p:spPr>
            <a:xfrm>
              <a:off x="173" y="173"/>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3" name="Google Shape;43;p3"/>
            <p:cNvSpPr txBox="1"/>
            <p:nvPr/>
          </p:nvSpPr>
          <p:spPr>
            <a:xfrm>
              <a:off x="83" y="86"/>
              <a:ext cx="0" cy="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4" name="Google Shape;44;p3"/>
            <p:cNvSpPr txBox="1"/>
            <p:nvPr/>
          </p:nvSpPr>
          <p:spPr>
            <a:xfrm>
              <a:off x="258" y="171"/>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5" name="Google Shape;45;p3"/>
            <p:cNvSpPr txBox="1"/>
            <p:nvPr/>
          </p:nvSpPr>
          <p:spPr>
            <a:xfrm>
              <a:off x="173" y="258"/>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sp>
        <p:nvSpPr>
          <p:cNvPr id="46" name="Google Shape;46;p3"/>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 name="Google Shape;47;p3"/>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 name="Google Shape;48;p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49" name="Google Shape;49;p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
        <p:nvSpPr>
          <p:cNvPr id="50" name="Google Shape;50;p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 name="Shape 57"/>
        <p:cNvGrpSpPr/>
        <p:nvPr/>
      </p:nvGrpSpPr>
      <p:grpSpPr>
        <a:xfrm>
          <a:off x="0" y="0"/>
          <a:ext cx="0" cy="0"/>
          <a:chOff x="0" y="0"/>
          <a:chExt cx="0" cy="0"/>
        </a:xfrm>
      </p:grpSpPr>
      <p:sp>
        <p:nvSpPr>
          <p:cNvPr id="58" name="Google Shape;58;p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59" name="Google Shape;59;p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grpSp>
        <p:nvGrpSpPr>
          <p:cNvPr id="60" name="Google Shape;60;p5"/>
          <p:cNvGrpSpPr/>
          <p:nvPr/>
        </p:nvGrpSpPr>
        <p:grpSpPr>
          <a:xfrm>
            <a:off x="0" y="0"/>
            <a:ext cx="9144000" cy="546100"/>
            <a:chOff x="0" y="0"/>
            <a:chExt cx="5760" cy="344"/>
          </a:xfrm>
        </p:grpSpPr>
        <p:sp>
          <p:nvSpPr>
            <p:cNvPr id="61" name="Google Shape;61;p5"/>
            <p:cNvSpPr txBox="1"/>
            <p:nvPr/>
          </p:nvSpPr>
          <p:spPr>
            <a:xfrm>
              <a:off x="0" y="0"/>
              <a:ext cx="180" cy="336"/>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2" name="Google Shape;62;p5"/>
            <p:cNvSpPr txBox="1"/>
            <p:nvPr/>
          </p:nvSpPr>
          <p:spPr>
            <a:xfrm>
              <a:off x="260" y="85"/>
              <a:ext cx="5500" cy="173"/>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3" name="Google Shape;63;p5"/>
            <p:cNvSpPr txBox="1"/>
            <p:nvPr/>
          </p:nvSpPr>
          <p:spPr>
            <a:xfrm>
              <a:off x="258" y="85"/>
              <a:ext cx="87" cy="8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4" name="Google Shape;64;p5"/>
            <p:cNvSpPr txBox="1"/>
            <p:nvPr/>
          </p:nvSpPr>
          <p:spPr>
            <a:xfrm>
              <a:off x="345" y="0"/>
              <a:ext cx="88"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5" name="Google Shape;65;p5"/>
            <p:cNvSpPr txBox="1"/>
            <p:nvPr/>
          </p:nvSpPr>
          <p:spPr>
            <a:xfrm>
              <a:off x="345" y="85"/>
              <a:ext cx="88" cy="8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6" name="Google Shape;66;p5"/>
            <p:cNvSpPr txBox="1"/>
            <p:nvPr/>
          </p:nvSpPr>
          <p:spPr>
            <a:xfrm>
              <a:off x="173" y="173"/>
              <a:ext cx="86"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7" name="Google Shape;67;p5"/>
            <p:cNvSpPr txBox="1"/>
            <p:nvPr/>
          </p:nvSpPr>
          <p:spPr>
            <a:xfrm>
              <a:off x="83" y="86"/>
              <a:ext cx="89" cy="87"/>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8" name="Google Shape;68;p5"/>
            <p:cNvSpPr txBox="1"/>
            <p:nvPr/>
          </p:nvSpPr>
          <p:spPr>
            <a:xfrm>
              <a:off x="258" y="171"/>
              <a:ext cx="87" cy="87"/>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9" name="Google Shape;69;p5"/>
            <p:cNvSpPr txBox="1"/>
            <p:nvPr/>
          </p:nvSpPr>
          <p:spPr>
            <a:xfrm>
              <a:off x="173" y="258"/>
              <a:ext cx="86" cy="8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sp>
        <p:nvSpPr>
          <p:cNvPr id="70" name="Google Shape;70;p5"/>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71" name="Google Shape;71;p5"/>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2" name="Google Shape;72;p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3" name="Shape 143"/>
        <p:cNvGrpSpPr/>
        <p:nvPr/>
      </p:nvGrpSpPr>
      <p:grpSpPr>
        <a:xfrm>
          <a:off x="0" y="0"/>
          <a:ext cx="0" cy="0"/>
          <a:chOff x="0" y="0"/>
          <a:chExt cx="0" cy="0"/>
        </a:xfrm>
      </p:grpSpPr>
      <p:sp>
        <p:nvSpPr>
          <p:cNvPr id="144" name="Google Shape;144;p1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5" name="Google Shape;145;p1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grpSp>
        <p:nvGrpSpPr>
          <p:cNvPr id="146" name="Google Shape;146;p17"/>
          <p:cNvGrpSpPr/>
          <p:nvPr/>
        </p:nvGrpSpPr>
        <p:grpSpPr>
          <a:xfrm>
            <a:off x="0" y="0"/>
            <a:ext cx="9144000" cy="546100"/>
            <a:chOff x="0" y="0"/>
            <a:chExt cx="5760" cy="344"/>
          </a:xfrm>
        </p:grpSpPr>
        <p:sp>
          <p:nvSpPr>
            <p:cNvPr id="147" name="Google Shape;147;p17"/>
            <p:cNvSpPr/>
            <p:nvPr/>
          </p:nvSpPr>
          <p:spPr>
            <a:xfrm>
              <a:off x="0" y="0"/>
              <a:ext cx="180" cy="336"/>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48" name="Google Shape;148;p17"/>
            <p:cNvSpPr/>
            <p:nvPr/>
          </p:nvSpPr>
          <p:spPr>
            <a:xfrm>
              <a:off x="260" y="85"/>
              <a:ext cx="5500" cy="173"/>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49" name="Google Shape;149;p17"/>
            <p:cNvSpPr/>
            <p:nvPr/>
          </p:nvSpPr>
          <p:spPr>
            <a:xfrm>
              <a:off x="258" y="85"/>
              <a:ext cx="87" cy="8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150" name="Google Shape;150;p17"/>
            <p:cNvSpPr/>
            <p:nvPr/>
          </p:nvSpPr>
          <p:spPr>
            <a:xfrm>
              <a:off x="345" y="0"/>
              <a:ext cx="88"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151" name="Google Shape;151;p17"/>
            <p:cNvSpPr/>
            <p:nvPr/>
          </p:nvSpPr>
          <p:spPr>
            <a:xfrm>
              <a:off x="345" y="85"/>
              <a:ext cx="88" cy="8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sp>
          <p:nvSpPr>
            <p:cNvPr id="152" name="Google Shape;152;p17"/>
            <p:cNvSpPr/>
            <p:nvPr/>
          </p:nvSpPr>
          <p:spPr>
            <a:xfrm>
              <a:off x="173" y="173"/>
              <a:ext cx="86"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153" name="Google Shape;153;p17"/>
            <p:cNvSpPr/>
            <p:nvPr/>
          </p:nvSpPr>
          <p:spPr>
            <a:xfrm>
              <a:off x="83" y="86"/>
              <a:ext cx="89" cy="87"/>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54" name="Google Shape;154;p17"/>
            <p:cNvSpPr/>
            <p:nvPr/>
          </p:nvSpPr>
          <p:spPr>
            <a:xfrm>
              <a:off x="258" y="171"/>
              <a:ext cx="87" cy="87"/>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sp>
          <p:nvSpPr>
            <p:cNvPr id="155" name="Google Shape;155;p17"/>
            <p:cNvSpPr/>
            <p:nvPr/>
          </p:nvSpPr>
          <p:spPr>
            <a:xfrm>
              <a:off x="173" y="258"/>
              <a:ext cx="86" cy="8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grpSp>
      <p:sp>
        <p:nvSpPr>
          <p:cNvPr id="156" name="Google Shape;156;p17"/>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157" name="Google Shape;157;p17"/>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158" name="Google Shape;158;p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4" name="Shape 254"/>
        <p:cNvGrpSpPr/>
        <p:nvPr/>
      </p:nvGrpSpPr>
      <p:grpSpPr>
        <a:xfrm>
          <a:off x="0" y="0"/>
          <a:ext cx="0" cy="0"/>
          <a:chOff x="0" y="0"/>
          <a:chExt cx="0" cy="0"/>
        </a:xfrm>
      </p:grpSpPr>
      <p:sp>
        <p:nvSpPr>
          <p:cNvPr id="255" name="Google Shape;255;p3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SzPts val="1400"/>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56" name="Google Shape;256;p3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marR="0" rt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marR="0" rt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marR="0" rt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marR="0" rt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marR="0" rt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marR="0" rt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marR="0" rt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marR="0" rt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grpSp>
        <p:nvGrpSpPr>
          <p:cNvPr id="257" name="Google Shape;257;p31"/>
          <p:cNvGrpSpPr/>
          <p:nvPr/>
        </p:nvGrpSpPr>
        <p:grpSpPr>
          <a:xfrm>
            <a:off x="0" y="0"/>
            <a:ext cx="9144000" cy="546100"/>
            <a:chOff x="0" y="0"/>
            <a:chExt cx="5760" cy="344"/>
          </a:xfrm>
        </p:grpSpPr>
        <p:sp>
          <p:nvSpPr>
            <p:cNvPr id="258" name="Google Shape;258;p31"/>
            <p:cNvSpPr/>
            <p:nvPr/>
          </p:nvSpPr>
          <p:spPr>
            <a:xfrm>
              <a:off x="0" y="0"/>
              <a:ext cx="180" cy="336"/>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9" name="Google Shape;259;p31"/>
            <p:cNvSpPr/>
            <p:nvPr/>
          </p:nvSpPr>
          <p:spPr>
            <a:xfrm>
              <a:off x="260" y="85"/>
              <a:ext cx="5500" cy="173"/>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0" name="Google Shape;260;p31"/>
            <p:cNvSpPr/>
            <p:nvPr/>
          </p:nvSpPr>
          <p:spPr>
            <a:xfrm>
              <a:off x="258" y="85"/>
              <a:ext cx="87" cy="8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hlink"/>
                </a:solidFill>
                <a:latin typeface="Arial"/>
                <a:ea typeface="Arial"/>
                <a:cs typeface="Arial"/>
                <a:sym typeface="Arial"/>
              </a:endParaRPr>
            </a:p>
          </p:txBody>
        </p:sp>
        <p:sp>
          <p:nvSpPr>
            <p:cNvPr id="261" name="Google Shape;261;p31"/>
            <p:cNvSpPr/>
            <p:nvPr/>
          </p:nvSpPr>
          <p:spPr>
            <a:xfrm>
              <a:off x="345" y="0"/>
              <a:ext cx="88"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hlink"/>
                </a:solidFill>
                <a:latin typeface="Arial"/>
                <a:ea typeface="Arial"/>
                <a:cs typeface="Arial"/>
                <a:sym typeface="Arial"/>
              </a:endParaRPr>
            </a:p>
          </p:txBody>
        </p:sp>
        <p:sp>
          <p:nvSpPr>
            <p:cNvPr id="262" name="Google Shape;262;p31"/>
            <p:cNvSpPr/>
            <p:nvPr/>
          </p:nvSpPr>
          <p:spPr>
            <a:xfrm>
              <a:off x="345" y="85"/>
              <a:ext cx="88" cy="8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accent2"/>
                </a:solidFill>
                <a:latin typeface="Arial"/>
                <a:ea typeface="Arial"/>
                <a:cs typeface="Arial"/>
                <a:sym typeface="Arial"/>
              </a:endParaRPr>
            </a:p>
          </p:txBody>
        </p:sp>
        <p:sp>
          <p:nvSpPr>
            <p:cNvPr id="263" name="Google Shape;263;p31"/>
            <p:cNvSpPr/>
            <p:nvPr/>
          </p:nvSpPr>
          <p:spPr>
            <a:xfrm>
              <a:off x="173" y="173"/>
              <a:ext cx="86"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hlink"/>
                </a:solidFill>
                <a:latin typeface="Arial"/>
                <a:ea typeface="Arial"/>
                <a:cs typeface="Arial"/>
                <a:sym typeface="Arial"/>
              </a:endParaRPr>
            </a:p>
          </p:txBody>
        </p:sp>
        <p:sp>
          <p:nvSpPr>
            <p:cNvPr id="264" name="Google Shape;264;p31"/>
            <p:cNvSpPr/>
            <p:nvPr/>
          </p:nvSpPr>
          <p:spPr>
            <a:xfrm>
              <a:off x="83" y="86"/>
              <a:ext cx="89" cy="87"/>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65" name="Google Shape;265;p31"/>
            <p:cNvSpPr/>
            <p:nvPr/>
          </p:nvSpPr>
          <p:spPr>
            <a:xfrm>
              <a:off x="258" y="171"/>
              <a:ext cx="87" cy="87"/>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accent2"/>
                </a:solidFill>
                <a:latin typeface="Arial"/>
                <a:ea typeface="Arial"/>
                <a:cs typeface="Arial"/>
                <a:sym typeface="Arial"/>
              </a:endParaRPr>
            </a:p>
          </p:txBody>
        </p:sp>
        <p:sp>
          <p:nvSpPr>
            <p:cNvPr id="266" name="Google Shape;266;p31"/>
            <p:cNvSpPr/>
            <p:nvPr/>
          </p:nvSpPr>
          <p:spPr>
            <a:xfrm>
              <a:off x="173" y="258"/>
              <a:ext cx="86" cy="8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accent2"/>
                </a:solidFill>
                <a:latin typeface="Arial"/>
                <a:ea typeface="Arial"/>
                <a:cs typeface="Arial"/>
                <a:sym typeface="Arial"/>
              </a:endParaRPr>
            </a:p>
          </p:txBody>
        </p:sp>
      </p:grpSp>
      <p:sp>
        <p:nvSpPr>
          <p:cNvPr id="267" name="Google Shape;267;p31"/>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268" name="Google Shape;268;p31"/>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269" name="Google Shape;269;p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0" name="Shape 360"/>
        <p:cNvGrpSpPr/>
        <p:nvPr/>
      </p:nvGrpSpPr>
      <p:grpSpPr>
        <a:xfrm>
          <a:off x="0" y="0"/>
          <a:ext cx="0" cy="0"/>
          <a:chOff x="0" y="0"/>
          <a:chExt cx="0" cy="0"/>
        </a:xfrm>
      </p:grpSpPr>
      <p:sp>
        <p:nvSpPr>
          <p:cNvPr id="361" name="Google Shape;361;p4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362" name="Google Shape;362;p4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grpSp>
        <p:nvGrpSpPr>
          <p:cNvPr id="363" name="Google Shape;363;p44"/>
          <p:cNvGrpSpPr/>
          <p:nvPr/>
        </p:nvGrpSpPr>
        <p:grpSpPr>
          <a:xfrm>
            <a:off x="0" y="0"/>
            <a:ext cx="8985250" cy="611188"/>
            <a:chOff x="0" y="0"/>
            <a:chExt cx="5660" cy="385"/>
          </a:xfrm>
        </p:grpSpPr>
        <p:sp>
          <p:nvSpPr>
            <p:cNvPr id="364" name="Google Shape;364;p44"/>
            <p:cNvSpPr txBox="1"/>
            <p:nvPr/>
          </p:nvSpPr>
          <p:spPr>
            <a:xfrm>
              <a:off x="0" y="0"/>
              <a:ext cx="300" cy="30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65" name="Google Shape;365;p44"/>
            <p:cNvSpPr txBox="1"/>
            <p:nvPr/>
          </p:nvSpPr>
          <p:spPr>
            <a:xfrm>
              <a:off x="260" y="85"/>
              <a:ext cx="5400" cy="300"/>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66" name="Google Shape;366;p44"/>
            <p:cNvSpPr txBox="1"/>
            <p:nvPr/>
          </p:nvSpPr>
          <p:spPr>
            <a:xfrm>
              <a:off x="258" y="85"/>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67" name="Google Shape;367;p44"/>
            <p:cNvSpPr txBox="1"/>
            <p:nvPr/>
          </p:nvSpPr>
          <p:spPr>
            <a:xfrm>
              <a:off x="345" y="0"/>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68" name="Google Shape;368;p44"/>
            <p:cNvSpPr txBox="1"/>
            <p:nvPr/>
          </p:nvSpPr>
          <p:spPr>
            <a:xfrm>
              <a:off x="345" y="85"/>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69" name="Google Shape;369;p44"/>
            <p:cNvSpPr txBox="1"/>
            <p:nvPr/>
          </p:nvSpPr>
          <p:spPr>
            <a:xfrm>
              <a:off x="173" y="173"/>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70" name="Google Shape;370;p44"/>
            <p:cNvSpPr txBox="1"/>
            <p:nvPr/>
          </p:nvSpPr>
          <p:spPr>
            <a:xfrm>
              <a:off x="83" y="86"/>
              <a:ext cx="0" cy="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71" name="Google Shape;371;p44"/>
            <p:cNvSpPr txBox="1"/>
            <p:nvPr/>
          </p:nvSpPr>
          <p:spPr>
            <a:xfrm>
              <a:off x="258" y="171"/>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72" name="Google Shape;372;p44"/>
            <p:cNvSpPr txBox="1"/>
            <p:nvPr/>
          </p:nvSpPr>
          <p:spPr>
            <a:xfrm>
              <a:off x="173" y="258"/>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sp>
        <p:nvSpPr>
          <p:cNvPr id="373" name="Google Shape;373;p44"/>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374" name="Google Shape;374;p44"/>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375" name="Google Shape;375;p44"/>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6" name="Shape 446"/>
        <p:cNvGrpSpPr/>
        <p:nvPr/>
      </p:nvGrpSpPr>
      <p:grpSpPr>
        <a:xfrm>
          <a:off x="0" y="0"/>
          <a:ext cx="0" cy="0"/>
          <a:chOff x="0" y="0"/>
          <a:chExt cx="0" cy="0"/>
        </a:xfrm>
      </p:grpSpPr>
      <p:sp>
        <p:nvSpPr>
          <p:cNvPr id="447" name="Google Shape;447;p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8" name="Google Shape;448;p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grpSp>
        <p:nvGrpSpPr>
          <p:cNvPr id="449" name="Google Shape;449;p56"/>
          <p:cNvGrpSpPr/>
          <p:nvPr/>
        </p:nvGrpSpPr>
        <p:grpSpPr>
          <a:xfrm>
            <a:off x="0" y="0"/>
            <a:ext cx="8985250" cy="611188"/>
            <a:chOff x="0" y="0"/>
            <a:chExt cx="5660" cy="385"/>
          </a:xfrm>
        </p:grpSpPr>
        <p:sp>
          <p:nvSpPr>
            <p:cNvPr id="450" name="Google Shape;450;p56"/>
            <p:cNvSpPr/>
            <p:nvPr/>
          </p:nvSpPr>
          <p:spPr>
            <a:xfrm>
              <a:off x="0" y="0"/>
              <a:ext cx="300" cy="30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51" name="Google Shape;451;p56"/>
            <p:cNvSpPr/>
            <p:nvPr/>
          </p:nvSpPr>
          <p:spPr>
            <a:xfrm>
              <a:off x="260" y="85"/>
              <a:ext cx="5400" cy="300"/>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52" name="Google Shape;452;p56"/>
            <p:cNvSpPr/>
            <p:nvPr/>
          </p:nvSpPr>
          <p:spPr>
            <a:xfrm>
              <a:off x="258" y="85"/>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453" name="Google Shape;453;p56"/>
            <p:cNvSpPr/>
            <p:nvPr/>
          </p:nvSpPr>
          <p:spPr>
            <a:xfrm>
              <a:off x="345" y="0"/>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454" name="Google Shape;454;p56"/>
            <p:cNvSpPr/>
            <p:nvPr/>
          </p:nvSpPr>
          <p:spPr>
            <a:xfrm>
              <a:off x="345" y="85"/>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sp>
          <p:nvSpPr>
            <p:cNvPr id="455" name="Google Shape;455;p56"/>
            <p:cNvSpPr/>
            <p:nvPr/>
          </p:nvSpPr>
          <p:spPr>
            <a:xfrm>
              <a:off x="173" y="173"/>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456" name="Google Shape;456;p56"/>
            <p:cNvSpPr/>
            <p:nvPr/>
          </p:nvSpPr>
          <p:spPr>
            <a:xfrm>
              <a:off x="83" y="86"/>
              <a:ext cx="0" cy="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457" name="Google Shape;457;p56"/>
            <p:cNvSpPr/>
            <p:nvPr/>
          </p:nvSpPr>
          <p:spPr>
            <a:xfrm>
              <a:off x="258" y="171"/>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sp>
          <p:nvSpPr>
            <p:cNvPr id="458" name="Google Shape;458;p56"/>
            <p:cNvSpPr/>
            <p:nvPr/>
          </p:nvSpPr>
          <p:spPr>
            <a:xfrm>
              <a:off x="173" y="258"/>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grpSp>
      <p:sp>
        <p:nvSpPr>
          <p:cNvPr id="459" name="Google Shape;459;p56"/>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460" name="Google Shape;460;p56"/>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461" name="Google Shape;461;p56"/>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2" name="Shape 552"/>
        <p:cNvGrpSpPr/>
        <p:nvPr/>
      </p:nvGrpSpPr>
      <p:grpSpPr>
        <a:xfrm>
          <a:off x="0" y="0"/>
          <a:ext cx="0" cy="0"/>
          <a:chOff x="0" y="0"/>
          <a:chExt cx="0" cy="0"/>
        </a:xfrm>
      </p:grpSpPr>
      <p:sp>
        <p:nvSpPr>
          <p:cNvPr id="553" name="Google Shape;553;p6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SzPts val="1400"/>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54" name="Google Shape;554;p6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marR="0" rt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marR="0" rt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marR="0" rt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marR="0" rt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marR="0" rt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marR="0" rt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marR="0" rt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marR="0" rt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grpSp>
        <p:nvGrpSpPr>
          <p:cNvPr id="555" name="Google Shape;555;p69"/>
          <p:cNvGrpSpPr/>
          <p:nvPr/>
        </p:nvGrpSpPr>
        <p:grpSpPr>
          <a:xfrm>
            <a:off x="0" y="0"/>
            <a:ext cx="9144000" cy="546100"/>
            <a:chOff x="0" y="0"/>
            <a:chExt cx="5760" cy="344"/>
          </a:xfrm>
        </p:grpSpPr>
        <p:sp>
          <p:nvSpPr>
            <p:cNvPr id="556" name="Google Shape;556;p69"/>
            <p:cNvSpPr/>
            <p:nvPr/>
          </p:nvSpPr>
          <p:spPr>
            <a:xfrm>
              <a:off x="0" y="0"/>
              <a:ext cx="180" cy="336"/>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57" name="Google Shape;557;p69"/>
            <p:cNvSpPr/>
            <p:nvPr/>
          </p:nvSpPr>
          <p:spPr>
            <a:xfrm>
              <a:off x="260" y="85"/>
              <a:ext cx="5500" cy="173"/>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58" name="Google Shape;558;p69"/>
            <p:cNvSpPr/>
            <p:nvPr/>
          </p:nvSpPr>
          <p:spPr>
            <a:xfrm>
              <a:off x="258" y="85"/>
              <a:ext cx="87" cy="8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hlink"/>
                </a:solidFill>
                <a:latin typeface="Arial"/>
                <a:ea typeface="Arial"/>
                <a:cs typeface="Arial"/>
                <a:sym typeface="Arial"/>
              </a:endParaRPr>
            </a:p>
          </p:txBody>
        </p:sp>
        <p:sp>
          <p:nvSpPr>
            <p:cNvPr id="559" name="Google Shape;559;p69"/>
            <p:cNvSpPr/>
            <p:nvPr/>
          </p:nvSpPr>
          <p:spPr>
            <a:xfrm>
              <a:off x="345" y="0"/>
              <a:ext cx="88"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hlink"/>
                </a:solidFill>
                <a:latin typeface="Arial"/>
                <a:ea typeface="Arial"/>
                <a:cs typeface="Arial"/>
                <a:sym typeface="Arial"/>
              </a:endParaRPr>
            </a:p>
          </p:txBody>
        </p:sp>
        <p:sp>
          <p:nvSpPr>
            <p:cNvPr id="560" name="Google Shape;560;p69"/>
            <p:cNvSpPr/>
            <p:nvPr/>
          </p:nvSpPr>
          <p:spPr>
            <a:xfrm>
              <a:off x="345" y="85"/>
              <a:ext cx="88" cy="8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accent2"/>
                </a:solidFill>
                <a:latin typeface="Arial"/>
                <a:ea typeface="Arial"/>
                <a:cs typeface="Arial"/>
                <a:sym typeface="Arial"/>
              </a:endParaRPr>
            </a:p>
          </p:txBody>
        </p:sp>
        <p:sp>
          <p:nvSpPr>
            <p:cNvPr id="561" name="Google Shape;561;p69"/>
            <p:cNvSpPr/>
            <p:nvPr/>
          </p:nvSpPr>
          <p:spPr>
            <a:xfrm>
              <a:off x="173" y="173"/>
              <a:ext cx="86"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hlink"/>
                </a:solidFill>
                <a:latin typeface="Arial"/>
                <a:ea typeface="Arial"/>
                <a:cs typeface="Arial"/>
                <a:sym typeface="Arial"/>
              </a:endParaRPr>
            </a:p>
          </p:txBody>
        </p:sp>
        <p:sp>
          <p:nvSpPr>
            <p:cNvPr id="562" name="Google Shape;562;p69"/>
            <p:cNvSpPr/>
            <p:nvPr/>
          </p:nvSpPr>
          <p:spPr>
            <a:xfrm>
              <a:off x="83" y="86"/>
              <a:ext cx="89" cy="87"/>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63" name="Google Shape;563;p69"/>
            <p:cNvSpPr/>
            <p:nvPr/>
          </p:nvSpPr>
          <p:spPr>
            <a:xfrm>
              <a:off x="258" y="171"/>
              <a:ext cx="87" cy="87"/>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accent2"/>
                </a:solidFill>
                <a:latin typeface="Arial"/>
                <a:ea typeface="Arial"/>
                <a:cs typeface="Arial"/>
                <a:sym typeface="Arial"/>
              </a:endParaRPr>
            </a:p>
          </p:txBody>
        </p:sp>
        <p:sp>
          <p:nvSpPr>
            <p:cNvPr id="564" name="Google Shape;564;p69"/>
            <p:cNvSpPr/>
            <p:nvPr/>
          </p:nvSpPr>
          <p:spPr>
            <a:xfrm>
              <a:off x="173" y="258"/>
              <a:ext cx="86" cy="8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accent2"/>
                </a:solidFill>
                <a:latin typeface="Arial"/>
                <a:ea typeface="Arial"/>
                <a:cs typeface="Arial"/>
                <a:sym typeface="Arial"/>
              </a:endParaRPr>
            </a:p>
          </p:txBody>
        </p:sp>
      </p:grpSp>
      <p:sp>
        <p:nvSpPr>
          <p:cNvPr id="565" name="Google Shape;565;p69"/>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66" name="Google Shape;566;p69"/>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567" name="Google Shape;567;p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8" name="Shape 658"/>
        <p:cNvGrpSpPr/>
        <p:nvPr/>
      </p:nvGrpSpPr>
      <p:grpSpPr>
        <a:xfrm>
          <a:off x="0" y="0"/>
          <a:ext cx="0" cy="0"/>
          <a:chOff x="0" y="0"/>
          <a:chExt cx="0" cy="0"/>
        </a:xfrm>
      </p:grpSpPr>
      <p:grpSp>
        <p:nvGrpSpPr>
          <p:cNvPr id="659" name="Google Shape;659;p82"/>
          <p:cNvGrpSpPr/>
          <p:nvPr/>
        </p:nvGrpSpPr>
        <p:grpSpPr>
          <a:xfrm>
            <a:off x="0" y="0"/>
            <a:ext cx="9336087" cy="6667500"/>
            <a:chOff x="0" y="0"/>
            <a:chExt cx="5881" cy="4200"/>
          </a:xfrm>
        </p:grpSpPr>
        <p:sp>
          <p:nvSpPr>
            <p:cNvPr id="660" name="Google Shape;660;p82"/>
            <p:cNvSpPr txBox="1"/>
            <p:nvPr/>
          </p:nvSpPr>
          <p:spPr>
            <a:xfrm>
              <a:off x="0" y="0"/>
              <a:ext cx="2100" cy="420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61" name="Google Shape;661;p82"/>
            <p:cNvSpPr txBox="1"/>
            <p:nvPr/>
          </p:nvSpPr>
          <p:spPr>
            <a:xfrm>
              <a:off x="1081" y="1065"/>
              <a:ext cx="4800" cy="15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nvGrpSpPr>
            <p:cNvPr id="662" name="Google Shape;662;p82"/>
            <p:cNvGrpSpPr/>
            <p:nvPr/>
          </p:nvGrpSpPr>
          <p:grpSpPr>
            <a:xfrm>
              <a:off x="0" y="672"/>
              <a:ext cx="1737" cy="1885"/>
              <a:chOff x="0" y="672"/>
              <a:chExt cx="1737" cy="1885"/>
            </a:xfrm>
          </p:grpSpPr>
          <p:sp>
            <p:nvSpPr>
              <p:cNvPr id="663" name="Google Shape;663;p82"/>
              <p:cNvSpPr txBox="1"/>
              <p:nvPr/>
            </p:nvSpPr>
            <p:spPr>
              <a:xfrm>
                <a:off x="361" y="2257"/>
                <a:ext cx="300" cy="3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64" name="Google Shape;664;p82"/>
              <p:cNvSpPr txBox="1"/>
              <p:nvPr/>
            </p:nvSpPr>
            <p:spPr>
              <a:xfrm>
                <a:off x="1081" y="1065"/>
                <a:ext cx="300" cy="3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65" name="Google Shape;665;p82"/>
              <p:cNvSpPr txBox="1"/>
              <p:nvPr/>
            </p:nvSpPr>
            <p:spPr>
              <a:xfrm>
                <a:off x="1437" y="672"/>
                <a:ext cx="300" cy="3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66" name="Google Shape;666;p82"/>
              <p:cNvSpPr txBox="1"/>
              <p:nvPr/>
            </p:nvSpPr>
            <p:spPr>
              <a:xfrm>
                <a:off x="719" y="2257"/>
                <a:ext cx="300" cy="3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67" name="Google Shape;667;p82"/>
              <p:cNvSpPr txBox="1"/>
              <p:nvPr/>
            </p:nvSpPr>
            <p:spPr>
              <a:xfrm>
                <a:off x="1437" y="1065"/>
                <a:ext cx="300" cy="3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68" name="Google Shape;668;p82"/>
              <p:cNvSpPr txBox="1"/>
              <p:nvPr/>
            </p:nvSpPr>
            <p:spPr>
              <a:xfrm>
                <a:off x="719" y="1464"/>
                <a:ext cx="300" cy="3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69" name="Google Shape;669;p82"/>
              <p:cNvSpPr txBox="1"/>
              <p:nvPr/>
            </p:nvSpPr>
            <p:spPr>
              <a:xfrm>
                <a:off x="0" y="1464"/>
                <a:ext cx="300" cy="3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70" name="Google Shape;670;p82"/>
              <p:cNvSpPr txBox="1"/>
              <p:nvPr/>
            </p:nvSpPr>
            <p:spPr>
              <a:xfrm>
                <a:off x="1081" y="1464"/>
                <a:ext cx="300" cy="3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71" name="Google Shape;671;p82"/>
              <p:cNvSpPr txBox="1"/>
              <p:nvPr/>
            </p:nvSpPr>
            <p:spPr>
              <a:xfrm>
                <a:off x="361" y="1857"/>
                <a:ext cx="300" cy="3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72" name="Google Shape;672;p82"/>
              <p:cNvSpPr txBox="1"/>
              <p:nvPr/>
            </p:nvSpPr>
            <p:spPr>
              <a:xfrm>
                <a:off x="719" y="1857"/>
                <a:ext cx="300" cy="3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grpSp>
      <p:sp>
        <p:nvSpPr>
          <p:cNvPr id="673" name="Google Shape;673;p82"/>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4" name="Google Shape;674;p82"/>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5" name="Google Shape;675;p8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676" name="Google Shape;676;p8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677" name="Google Shape;677;p8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1pPr>
            <a:lvl2pPr indent="0" lvl="1"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2pPr>
            <a:lvl3pPr indent="0" lvl="2"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3pPr>
            <a:lvl4pPr indent="0" lvl="3"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4pPr>
            <a:lvl5pPr indent="0" lvl="4"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5pPr>
            <a:lvl6pPr indent="0" lvl="5"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6pPr>
            <a:lvl7pPr indent="0" lvl="6"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7pPr>
            <a:lvl8pPr indent="0" lvl="7"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8pPr>
            <a:lvl9pPr indent="0" lvl="8" marL="0" marR="0" rtl="0" algn="r">
              <a:lnSpc>
                <a:spcPct val="100000"/>
              </a:lnSpc>
              <a:spcBef>
                <a:spcPts val="0"/>
              </a:spcBef>
              <a:spcAft>
                <a:spcPts val="0"/>
              </a:spcAft>
              <a:buClr>
                <a:srgbClr val="000000"/>
              </a:buClr>
              <a:buSzPts val="1200"/>
              <a:buFont typeface="Arial Black"/>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21"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8.png"/><Relationship Id="rId5"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17.png"/><Relationship Id="rId6"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17.png"/><Relationship Id="rId6"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1.png"/><Relationship Id="rId5"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37.png"/><Relationship Id="rId5"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1.xml"/><Relationship Id="rId3"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29.png"/><Relationship Id="rId5"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28.png"/><Relationship Id="rId5" Type="http://schemas.openxmlformats.org/officeDocument/2006/relationships/image" Target="../media/image39.png"/><Relationship Id="rId6"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7.xml"/><Relationship Id="rId3"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8.xml"/><Relationship Id="rId3" Type="http://schemas.openxmlformats.org/officeDocument/2006/relationships/image" Target="../media/image1.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9.xml"/><Relationship Id="rId3" Type="http://schemas.openxmlformats.org/officeDocument/2006/relationships/image" Target="../media/image1.png"/><Relationship Id="rId4" Type="http://schemas.openxmlformats.org/officeDocument/2006/relationships/image" Target="../media/image38.png"/><Relationship Id="rId5" Type="http://schemas.openxmlformats.org/officeDocument/2006/relationships/image" Target="../media/image31.png"/><Relationship Id="rId6"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0.xml"/><Relationship Id="rId3" Type="http://schemas.openxmlformats.org/officeDocument/2006/relationships/image" Target="../media/image1.pn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1.xml"/><Relationship Id="rId3"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42.xml"/><Relationship Id="rId3" Type="http://schemas.openxmlformats.org/officeDocument/2006/relationships/image" Target="../media/image1.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43.xml"/><Relationship Id="rId3" Type="http://schemas.openxmlformats.org/officeDocument/2006/relationships/image" Target="../media/image1.png"/><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4.xml"/><Relationship Id="rId3"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45.xml"/><Relationship Id="rId3" Type="http://schemas.openxmlformats.org/officeDocument/2006/relationships/image" Target="../media/image1.png"/><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46.xml"/><Relationship Id="rId3" Type="http://schemas.openxmlformats.org/officeDocument/2006/relationships/image" Target="../media/image1.png"/><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47.xml"/><Relationship Id="rId3" Type="http://schemas.openxmlformats.org/officeDocument/2006/relationships/image" Target="../media/image1.png"/><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48.xml"/><Relationship Id="rId3" Type="http://schemas.openxmlformats.org/officeDocument/2006/relationships/image" Target="../media/image1.png"/><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9.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50.xml"/><Relationship Id="rId3" Type="http://schemas.openxmlformats.org/officeDocument/2006/relationships/image" Target="../media/image1.png"/><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51.xml"/><Relationship Id="rId3" Type="http://schemas.openxmlformats.org/officeDocument/2006/relationships/image" Target="../media/image1.png"/><Relationship Id="rId4" Type="http://schemas.openxmlformats.org/officeDocument/2006/relationships/image" Target="../media/image49.png"/><Relationship Id="rId5" Type="http://schemas.openxmlformats.org/officeDocument/2006/relationships/image" Target="../media/image4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52.xml"/><Relationship Id="rId3" Type="http://schemas.openxmlformats.org/officeDocument/2006/relationships/image" Target="../media/image1.png"/><Relationship Id="rId4" Type="http://schemas.openxmlformats.org/officeDocument/2006/relationships/image" Target="../media/image42.png"/><Relationship Id="rId5" Type="http://schemas.openxmlformats.org/officeDocument/2006/relationships/image" Target="../media/image5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53.xml"/><Relationship Id="rId3" Type="http://schemas.openxmlformats.org/officeDocument/2006/relationships/image" Target="../media/image48.png"/><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4.xml"/><Relationship Id="rId3" Type="http://schemas.openxmlformats.org/officeDocument/2006/relationships/image" Target="../media/image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55.xml"/><Relationship Id="rId3" Type="http://schemas.openxmlformats.org/officeDocument/2006/relationships/image" Target="../media/image1.png"/><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56.xml"/><Relationship Id="rId3" Type="http://schemas.openxmlformats.org/officeDocument/2006/relationships/image" Target="../media/image1.png"/><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57.xml"/><Relationship Id="rId3" Type="http://schemas.openxmlformats.org/officeDocument/2006/relationships/image" Target="../media/image1.png"/><Relationship Id="rId4" Type="http://schemas.openxmlformats.org/officeDocument/2006/relationships/image" Target="../media/image5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58.xml"/><Relationship Id="rId3" Type="http://schemas.openxmlformats.org/officeDocument/2006/relationships/image" Target="../media/image54.png"/><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59.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60.xml"/><Relationship Id="rId3" Type="http://schemas.openxmlformats.org/officeDocument/2006/relationships/image" Target="../media/image1.png"/><Relationship Id="rId4" Type="http://schemas.openxmlformats.org/officeDocument/2006/relationships/image" Target="../media/image51.png"/><Relationship Id="rId5" Type="http://schemas.openxmlformats.org/officeDocument/2006/relationships/image" Target="../media/image5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61.xml"/><Relationship Id="rId3" Type="http://schemas.openxmlformats.org/officeDocument/2006/relationships/image" Target="../media/image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63.xml"/><Relationship Id="rId3" Type="http://schemas.openxmlformats.org/officeDocument/2006/relationships/image" Target="../media/image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00"/>
          <p:cNvSpPr txBox="1"/>
          <p:nvPr>
            <p:ph idx="1" type="subTitle"/>
          </p:nvPr>
        </p:nvSpPr>
        <p:spPr>
          <a:xfrm>
            <a:off x="2555875" y="4292600"/>
            <a:ext cx="5921375" cy="4572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SzPts val="1800"/>
              <a:buNone/>
            </a:pPr>
            <a:r>
              <a:rPr b="0" i="0" lang="en-US" sz="2400" u="none">
                <a:solidFill>
                  <a:schemeClr val="dk1"/>
                </a:solidFill>
                <a:latin typeface="Arial"/>
                <a:ea typeface="Arial"/>
                <a:cs typeface="Arial"/>
                <a:sym typeface="Arial"/>
              </a:rPr>
              <a:t> </a:t>
            </a:r>
            <a:endParaRPr/>
          </a:p>
          <a:p>
            <a:pPr indent="0" lvl="0" marL="0" rtl="0" algn="r">
              <a:lnSpc>
                <a:spcPct val="90000"/>
              </a:lnSpc>
              <a:spcBef>
                <a:spcPts val="480"/>
              </a:spcBef>
              <a:spcAft>
                <a:spcPts val="0"/>
              </a:spcAft>
              <a:buSzPts val="1800"/>
              <a:buNone/>
            </a:pPr>
            <a:r>
              <a:rPr b="0" i="0" lang="en-US" sz="2400" u="none">
                <a:solidFill>
                  <a:schemeClr val="dk1"/>
                </a:solidFill>
                <a:latin typeface="Arial"/>
                <a:ea typeface="Arial"/>
                <a:cs typeface="Arial"/>
                <a:sym typeface="Arial"/>
              </a:rPr>
              <a:t>Prof Wellington</a:t>
            </a:r>
            <a:endParaRPr/>
          </a:p>
          <a:p>
            <a:pPr indent="0" lvl="0" marL="0" rtl="0" algn="r">
              <a:lnSpc>
                <a:spcPct val="90000"/>
              </a:lnSpc>
              <a:spcBef>
                <a:spcPts val="480"/>
              </a:spcBef>
              <a:spcAft>
                <a:spcPts val="0"/>
              </a:spcAft>
              <a:buSzPts val="1800"/>
              <a:buNone/>
            </a:pPr>
            <a:r>
              <a:rPr b="0" i="0" lang="en-US" sz="2400" u="none">
                <a:solidFill>
                  <a:schemeClr val="dk1"/>
                </a:solidFill>
                <a:latin typeface="Arial"/>
                <a:ea typeface="Arial"/>
                <a:cs typeface="Arial"/>
                <a:sym typeface="Arial"/>
              </a:rPr>
              <a:t>Jose.wellington@ceub.edu.br</a:t>
            </a:r>
            <a:endParaRPr/>
          </a:p>
          <a:p>
            <a:pPr indent="0" lvl="0" marL="0" rtl="0" algn="l">
              <a:lnSpc>
                <a:spcPct val="100000"/>
              </a:lnSpc>
              <a:spcBef>
                <a:spcPts val="480"/>
              </a:spcBef>
              <a:spcAft>
                <a:spcPts val="0"/>
              </a:spcAft>
              <a:buSzPts val="1800"/>
              <a:buFont typeface="Noto Sans Symbols"/>
              <a:buNone/>
            </a:pPr>
            <a:r>
              <a:t/>
            </a:r>
            <a:endParaRPr b="0" i="0" sz="2400" u="none">
              <a:solidFill>
                <a:schemeClr val="dk1"/>
              </a:solidFill>
              <a:latin typeface="Arial"/>
              <a:ea typeface="Arial"/>
              <a:cs typeface="Arial"/>
              <a:sym typeface="Arial"/>
            </a:endParaRPr>
          </a:p>
        </p:txBody>
      </p:sp>
      <p:sp>
        <p:nvSpPr>
          <p:cNvPr id="822" name="Google Shape;822;p100"/>
          <p:cNvSpPr txBox="1"/>
          <p:nvPr>
            <p:ph type="ctrTitle"/>
          </p:nvPr>
        </p:nvSpPr>
        <p:spPr>
          <a:xfrm>
            <a:off x="2916237" y="1916112"/>
            <a:ext cx="6019800" cy="2859087"/>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3200"/>
              <a:buFont typeface="Arial"/>
              <a:buNone/>
            </a:pPr>
            <a:br>
              <a:rPr b="0" i="0" lang="en-US" sz="3200" u="none">
                <a:solidFill>
                  <a:schemeClr val="lt1"/>
                </a:solidFill>
                <a:latin typeface="Arial"/>
                <a:ea typeface="Arial"/>
                <a:cs typeface="Arial"/>
                <a:sym typeface="Arial"/>
              </a:rPr>
            </a:br>
            <a:r>
              <a:rPr b="1" lang="en-US" sz="2400"/>
              <a:t>Índice - Tipo de SGBD - MER Estendido</a:t>
            </a:r>
            <a:br>
              <a:rPr b="0" i="0" lang="en-US" sz="5400" u="none">
                <a:solidFill>
                  <a:schemeClr val="dk1"/>
                </a:solidFill>
                <a:latin typeface="Arial"/>
                <a:ea typeface="Arial"/>
                <a:cs typeface="Arial"/>
                <a:sym typeface="Arial"/>
              </a:rPr>
            </a:br>
            <a:endParaRPr/>
          </a:p>
        </p:txBody>
      </p:sp>
      <p:sp>
        <p:nvSpPr>
          <p:cNvPr id="823" name="Google Shape;823;p100"/>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824" name="Google Shape;824;p100"/>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Indice – Tipo de SGBD</a:t>
            </a:r>
            <a:endParaRPr b="0" i="0" sz="1400" u="none" cap="none" strike="noStrike">
              <a:solidFill>
                <a:srgbClr val="000000"/>
              </a:solidFill>
              <a:latin typeface="Arial"/>
              <a:ea typeface="Arial"/>
              <a:cs typeface="Arial"/>
              <a:sym typeface="Arial"/>
            </a:endParaRPr>
          </a:p>
        </p:txBody>
      </p:sp>
      <p:pic>
        <p:nvPicPr>
          <p:cNvPr id="825" name="Google Shape;825;p100"/>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Tree>
  </p:cSld>
  <p:clrMapOvr>
    <a:masterClrMapping/>
  </p:clrMapOvr>
  <p:transition>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09"/>
          <p:cNvSpPr txBox="1"/>
          <p:nvPr>
            <p:ph type="title"/>
          </p:nvPr>
        </p:nvSpPr>
        <p:spPr>
          <a:xfrm>
            <a:off x="457200" y="6985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Índices</a:t>
            </a:r>
            <a:endParaRPr/>
          </a:p>
        </p:txBody>
      </p:sp>
      <p:pic>
        <p:nvPicPr>
          <p:cNvPr id="912" name="Google Shape;912;p109"/>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913" name="Google Shape;913;p109"/>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914" name="Google Shape;914;p109"/>
          <p:cNvSpPr txBox="1"/>
          <p:nvPr>
            <p:ph idx="11" type="ftr"/>
          </p:nvPr>
        </p:nvSpPr>
        <p:spPr>
          <a:xfrm>
            <a:off x="3124200" y="6296891"/>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Indice – Tipo de SGBD</a:t>
            </a:r>
            <a:endParaRPr b="0" i="0" sz="1400" u="none" cap="none" strike="noStrike">
              <a:solidFill>
                <a:srgbClr val="000000"/>
              </a:solidFill>
              <a:latin typeface="Arial"/>
              <a:ea typeface="Arial"/>
              <a:cs typeface="Arial"/>
              <a:sym typeface="Arial"/>
            </a:endParaRPr>
          </a:p>
        </p:txBody>
      </p:sp>
      <p:sp>
        <p:nvSpPr>
          <p:cNvPr id="915" name="Google Shape;915;p109"/>
          <p:cNvSpPr/>
          <p:nvPr/>
        </p:nvSpPr>
        <p:spPr>
          <a:xfrm>
            <a:off x="96982" y="1134079"/>
            <a:ext cx="3588327" cy="4154984"/>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342900" lvl="0" marL="342900" marR="0" rtl="0" algn="just">
              <a:lnSpc>
                <a:spcPct val="15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Com Índices, o SGBD vai direto a uma linha em vez de buscar toda a tabela até encontrar os registros que importam. </a:t>
            </a:r>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pic>
        <p:nvPicPr>
          <p:cNvPr id="916" name="Google Shape;916;p109"/>
          <p:cNvPicPr preferRelativeResize="0"/>
          <p:nvPr/>
        </p:nvPicPr>
        <p:blipFill rotWithShape="1">
          <a:blip r:embed="rId4">
            <a:alphaModFix/>
          </a:blip>
          <a:srcRect b="0" l="0" r="0" t="0"/>
          <a:stretch/>
        </p:blipFill>
        <p:spPr>
          <a:xfrm>
            <a:off x="4572000" y="1441450"/>
            <a:ext cx="4291159" cy="2304642"/>
          </a:xfrm>
          <a:prstGeom prst="rect">
            <a:avLst/>
          </a:prstGeom>
          <a:noFill/>
          <a:ln>
            <a:noFill/>
          </a:ln>
        </p:spPr>
      </p:pic>
    </p:spTree>
  </p:cSld>
  <p:clrMapOvr>
    <a:masterClrMapping/>
  </p:clrMapOvr>
  <p:transition>
    <p:fade thruBlk="1"/>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110"/>
          <p:cNvSpPr txBox="1"/>
          <p:nvPr>
            <p:ph type="ctrTitle"/>
          </p:nvPr>
        </p:nvSpPr>
        <p:spPr>
          <a:xfrm>
            <a:off x="3770700" y="2276625"/>
            <a:ext cx="4140245" cy="888900"/>
          </a:xfrm>
          <a:prstGeom prst="rect">
            <a:avLst/>
          </a:prstGeom>
          <a:noFill/>
          <a:ln>
            <a:noFill/>
          </a:ln>
        </p:spPr>
        <p:txBody>
          <a:bodyPr anchorCtr="0" anchor="ctr" bIns="45700" lIns="91425" spcFirstLastPara="1" rIns="91425" wrap="square" tIns="45700">
            <a:noAutofit/>
          </a:bodyPr>
          <a:lstStyle/>
          <a:p>
            <a:pPr indent="0" lvl="0" marL="0" rtl="0" algn="just">
              <a:lnSpc>
                <a:spcPct val="150000"/>
              </a:lnSpc>
              <a:spcBef>
                <a:spcPts val="0"/>
              </a:spcBef>
              <a:spcAft>
                <a:spcPts val="0"/>
              </a:spcAft>
              <a:buSzPts val="1400"/>
              <a:buNone/>
            </a:pPr>
            <a:r>
              <a:rPr lang="en-US" sz="2800">
                <a:solidFill>
                  <a:schemeClr val="lt1"/>
                </a:solidFill>
              </a:rPr>
              <a:t>Árvore B (B tree)</a:t>
            </a:r>
            <a:endParaRPr/>
          </a:p>
        </p:txBody>
      </p:sp>
      <p:pic>
        <p:nvPicPr>
          <p:cNvPr id="922" name="Google Shape;922;p110"/>
          <p:cNvPicPr preferRelativeResize="0"/>
          <p:nvPr/>
        </p:nvPicPr>
        <p:blipFill rotWithShape="1">
          <a:blip r:embed="rId3">
            <a:alphaModFix/>
          </a:blip>
          <a:srcRect b="0" l="0" r="0" t="0"/>
          <a:stretch/>
        </p:blipFill>
        <p:spPr>
          <a:xfrm>
            <a:off x="7481887" y="476250"/>
            <a:ext cx="1439862" cy="495300"/>
          </a:xfrm>
          <a:prstGeom prst="rect">
            <a:avLst/>
          </a:prstGeom>
          <a:noFill/>
          <a:ln>
            <a:noFill/>
          </a:ln>
        </p:spPr>
      </p:pic>
      <p:sp>
        <p:nvSpPr>
          <p:cNvPr id="923" name="Google Shape;923;p110"/>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924" name="Google Shape;924;p110"/>
          <p:cNvSpPr txBox="1"/>
          <p:nvPr>
            <p:ph idx="11" type="ftr"/>
          </p:nvPr>
        </p:nvSpPr>
        <p:spPr>
          <a:xfrm>
            <a:off x="3124200" y="60198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Indice – Tipo de SGBD</a:t>
            </a:r>
            <a:endParaRPr b="0" i="0" sz="14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11"/>
          <p:cNvSpPr txBox="1"/>
          <p:nvPr>
            <p:ph type="title"/>
          </p:nvPr>
        </p:nvSpPr>
        <p:spPr>
          <a:xfrm>
            <a:off x="73025" y="198438"/>
            <a:ext cx="80772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600"/>
              <a:t>Índice - Árvore B Tree</a:t>
            </a:r>
            <a:endParaRPr/>
          </a:p>
        </p:txBody>
      </p:sp>
      <p:sp>
        <p:nvSpPr>
          <p:cNvPr descr="Rectangle: Click to edit Master text styles&#10;Second level&#10;Third level&#10;Fourth level&#10;Fifth level" id="930" name="Google Shape;930;p111"/>
          <p:cNvSpPr txBox="1"/>
          <p:nvPr>
            <p:ph idx="1" type="body"/>
          </p:nvPr>
        </p:nvSpPr>
        <p:spPr>
          <a:xfrm>
            <a:off x="404813" y="3860800"/>
            <a:ext cx="8281987" cy="1230313"/>
          </a:xfrm>
          <a:prstGeom prst="rect">
            <a:avLst/>
          </a:prstGeom>
          <a:noFill/>
          <a:ln>
            <a:noFill/>
          </a:ln>
        </p:spPr>
        <p:txBody>
          <a:bodyPr anchorCtr="0" anchor="t" bIns="45700" lIns="91425" spcFirstLastPara="1" rIns="91425" wrap="square" tIns="45700">
            <a:noAutofit/>
          </a:bodyPr>
          <a:lstStyle/>
          <a:p>
            <a:pPr indent="-342900" lvl="0" marL="342900" rtl="0" algn="just">
              <a:lnSpc>
                <a:spcPct val="80000"/>
              </a:lnSpc>
              <a:spcBef>
                <a:spcPts val="0"/>
              </a:spcBef>
              <a:spcAft>
                <a:spcPts val="0"/>
              </a:spcAft>
              <a:buClr>
                <a:srgbClr val="FF3300"/>
              </a:buClr>
              <a:buSzPts val="1500"/>
              <a:buFont typeface="Noto Sans Symbols"/>
              <a:buNone/>
            </a:pPr>
            <a:r>
              <a:t/>
            </a:r>
            <a:endParaRPr sz="2000"/>
          </a:p>
          <a:p>
            <a:pPr indent="-342900" lvl="0" marL="342900" rtl="0" algn="just">
              <a:lnSpc>
                <a:spcPct val="150000"/>
              </a:lnSpc>
              <a:spcBef>
                <a:spcPts val="400"/>
              </a:spcBef>
              <a:spcAft>
                <a:spcPts val="0"/>
              </a:spcAft>
              <a:buSzPts val="1500"/>
              <a:buChar char="■"/>
            </a:pPr>
            <a:r>
              <a:rPr lang="en-US" sz="2000"/>
              <a:t> A </a:t>
            </a:r>
            <a:r>
              <a:rPr b="1" lang="en-US" sz="2000"/>
              <a:t>árvore B</a:t>
            </a:r>
            <a:r>
              <a:rPr lang="en-US" sz="2000"/>
              <a:t> é uma solução para cenários em que o volume de informação é alto (e este não pode ser armazenado diretamente em memória primária) e, portanto, apenas algumas páginas da árvore podem ser carregadas em memória primária.</a:t>
            </a:r>
            <a:endParaRPr sz="2000">
              <a:latin typeface="Times New Roman"/>
              <a:ea typeface="Times New Roman"/>
              <a:cs typeface="Times New Roman"/>
              <a:sym typeface="Times New Roman"/>
            </a:endParaRPr>
          </a:p>
        </p:txBody>
      </p:sp>
      <p:pic>
        <p:nvPicPr>
          <p:cNvPr id="931" name="Google Shape;931;p111"/>
          <p:cNvPicPr preferRelativeResize="0"/>
          <p:nvPr/>
        </p:nvPicPr>
        <p:blipFill rotWithShape="1">
          <a:blip r:embed="rId3">
            <a:alphaModFix/>
          </a:blip>
          <a:srcRect b="0" l="0" r="0" t="0"/>
          <a:stretch/>
        </p:blipFill>
        <p:spPr>
          <a:xfrm>
            <a:off x="7481888" y="508000"/>
            <a:ext cx="1439862" cy="495300"/>
          </a:xfrm>
          <a:prstGeom prst="rect">
            <a:avLst/>
          </a:prstGeom>
          <a:noFill/>
          <a:ln>
            <a:noFill/>
          </a:ln>
        </p:spPr>
      </p:pic>
      <p:sp>
        <p:nvSpPr>
          <p:cNvPr id="932" name="Google Shape;932;p11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933" name="Google Shape;933;p11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Indice – Tipo de SGBD</a:t>
            </a:r>
            <a:endParaRPr b="0" i="0" sz="1400" u="none" cap="none" strike="noStrike">
              <a:solidFill>
                <a:srgbClr val="000000"/>
              </a:solidFill>
              <a:latin typeface="Arial"/>
              <a:ea typeface="Arial"/>
              <a:cs typeface="Arial"/>
              <a:sym typeface="Arial"/>
            </a:endParaRPr>
          </a:p>
        </p:txBody>
      </p:sp>
      <p:pic>
        <p:nvPicPr>
          <p:cNvPr id="934" name="Google Shape;934;p111"/>
          <p:cNvPicPr preferRelativeResize="0"/>
          <p:nvPr/>
        </p:nvPicPr>
        <p:blipFill rotWithShape="1">
          <a:blip r:embed="rId4">
            <a:alphaModFix/>
          </a:blip>
          <a:srcRect b="0" l="0" r="0" t="0"/>
          <a:stretch/>
        </p:blipFill>
        <p:spPr>
          <a:xfrm>
            <a:off x="427038" y="1457325"/>
            <a:ext cx="7789862" cy="2160588"/>
          </a:xfrm>
          <a:prstGeom prst="rect">
            <a:avLst/>
          </a:prstGeom>
          <a:noFill/>
          <a:ln>
            <a:noFill/>
          </a:ln>
        </p:spPr>
      </p:pic>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112"/>
          <p:cNvSpPr txBox="1"/>
          <p:nvPr>
            <p:ph type="title"/>
          </p:nvPr>
        </p:nvSpPr>
        <p:spPr>
          <a:xfrm>
            <a:off x="457200" y="6985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Árvore B (B tree)</a:t>
            </a:r>
            <a:endParaRPr/>
          </a:p>
        </p:txBody>
      </p:sp>
      <p:pic>
        <p:nvPicPr>
          <p:cNvPr id="940" name="Google Shape;940;p112"/>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941" name="Google Shape;941;p112"/>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942" name="Google Shape;942;p112"/>
          <p:cNvSpPr txBox="1"/>
          <p:nvPr>
            <p:ph idx="11" type="ftr"/>
          </p:nvPr>
        </p:nvSpPr>
        <p:spPr>
          <a:xfrm>
            <a:off x="3124200" y="6296891"/>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Indice – Tipo de SGBD</a:t>
            </a:r>
            <a:endParaRPr b="0" i="0" sz="1400" u="none" cap="none" strike="noStrike">
              <a:solidFill>
                <a:srgbClr val="000000"/>
              </a:solidFill>
              <a:latin typeface="Arial"/>
              <a:ea typeface="Arial"/>
              <a:cs typeface="Arial"/>
              <a:sym typeface="Arial"/>
            </a:endParaRPr>
          </a:p>
        </p:txBody>
      </p:sp>
      <p:pic>
        <p:nvPicPr>
          <p:cNvPr id="943" name="Google Shape;943;p112"/>
          <p:cNvPicPr preferRelativeResize="0"/>
          <p:nvPr/>
        </p:nvPicPr>
        <p:blipFill rotWithShape="1">
          <a:blip r:embed="rId4">
            <a:alphaModFix/>
          </a:blip>
          <a:srcRect b="0" l="0" r="0" t="0"/>
          <a:stretch/>
        </p:blipFill>
        <p:spPr>
          <a:xfrm>
            <a:off x="457200" y="3165382"/>
            <a:ext cx="6396658" cy="3311618"/>
          </a:xfrm>
          <a:prstGeom prst="rect">
            <a:avLst/>
          </a:prstGeom>
          <a:noFill/>
          <a:ln>
            <a:noFill/>
          </a:ln>
        </p:spPr>
      </p:pic>
      <p:sp>
        <p:nvSpPr>
          <p:cNvPr id="944" name="Google Shape;944;p112"/>
          <p:cNvSpPr/>
          <p:nvPr/>
        </p:nvSpPr>
        <p:spPr>
          <a:xfrm>
            <a:off x="90055" y="1144627"/>
            <a:ext cx="4105425" cy="170816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Uma árvore B (B tree)  é uma estrutura de dados em árvore, </a:t>
            </a:r>
            <a:r>
              <a:rPr b="0" i="0" lang="en-US" sz="1400" u="none" cap="none" strike="noStrike">
                <a:solidFill>
                  <a:srgbClr val="C00000"/>
                </a:solidFill>
                <a:latin typeface="Arial"/>
                <a:ea typeface="Arial"/>
                <a:cs typeface="Arial"/>
                <a:sym typeface="Arial"/>
              </a:rPr>
              <a:t>auto-balanceada</a:t>
            </a:r>
            <a:r>
              <a:rPr b="0" i="0" lang="en-US" sz="1400" u="none" cap="none" strike="noStrike">
                <a:solidFill>
                  <a:srgbClr val="000000"/>
                </a:solidFill>
                <a:latin typeface="Arial"/>
                <a:ea typeface="Arial"/>
                <a:cs typeface="Arial"/>
                <a:sym typeface="Arial"/>
              </a:rPr>
              <a:t>, que armazena dados classificados e permite pesquisas, acesso sequencial, inserções e remoções em </a:t>
            </a:r>
            <a:r>
              <a:rPr b="0" i="0" lang="en-US" sz="1400" u="none" cap="none" strike="noStrike">
                <a:solidFill>
                  <a:srgbClr val="C00000"/>
                </a:solidFill>
                <a:latin typeface="Arial"/>
                <a:ea typeface="Arial"/>
                <a:cs typeface="Arial"/>
                <a:sym typeface="Arial"/>
              </a:rPr>
              <a:t>tempo logarítmico. </a:t>
            </a:r>
            <a:endParaRPr/>
          </a:p>
        </p:txBody>
      </p:sp>
      <p:pic>
        <p:nvPicPr>
          <p:cNvPr id="945" name="Google Shape;945;p112"/>
          <p:cNvPicPr preferRelativeResize="0"/>
          <p:nvPr/>
        </p:nvPicPr>
        <p:blipFill rotWithShape="1">
          <a:blip r:embed="rId5">
            <a:alphaModFix/>
          </a:blip>
          <a:srcRect b="0" l="0" r="0" t="0"/>
          <a:stretch/>
        </p:blipFill>
        <p:spPr>
          <a:xfrm>
            <a:off x="4521504" y="1441450"/>
            <a:ext cx="4400246" cy="1723932"/>
          </a:xfrm>
          <a:prstGeom prst="rect">
            <a:avLst/>
          </a:prstGeom>
          <a:noFill/>
          <a:ln>
            <a:noFill/>
          </a:ln>
        </p:spPr>
      </p:pic>
    </p:spTree>
  </p:cSld>
  <p:clrMapOvr>
    <a:masterClrMapping/>
  </p:clrMapOvr>
  <p:transition>
    <p:fade thruBlk="1"/>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113"/>
          <p:cNvSpPr txBox="1"/>
          <p:nvPr>
            <p:ph type="title"/>
          </p:nvPr>
        </p:nvSpPr>
        <p:spPr>
          <a:xfrm>
            <a:off x="457200" y="6985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Árvore B (B tree)</a:t>
            </a:r>
            <a:endParaRPr/>
          </a:p>
        </p:txBody>
      </p:sp>
      <p:pic>
        <p:nvPicPr>
          <p:cNvPr id="951" name="Google Shape;951;p113"/>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952" name="Google Shape;952;p113"/>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953" name="Google Shape;953;p113"/>
          <p:cNvSpPr txBox="1"/>
          <p:nvPr>
            <p:ph idx="11" type="ftr"/>
          </p:nvPr>
        </p:nvSpPr>
        <p:spPr>
          <a:xfrm>
            <a:off x="3124200" y="6296891"/>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Indice – Tipo de SGBD</a:t>
            </a:r>
            <a:endParaRPr b="0" i="0" sz="1400" u="none" cap="none" strike="noStrike">
              <a:solidFill>
                <a:srgbClr val="000000"/>
              </a:solidFill>
              <a:latin typeface="Arial"/>
              <a:ea typeface="Arial"/>
              <a:cs typeface="Arial"/>
              <a:sym typeface="Arial"/>
            </a:endParaRPr>
          </a:p>
        </p:txBody>
      </p:sp>
      <p:sp>
        <p:nvSpPr>
          <p:cNvPr id="954" name="Google Shape;954;p113"/>
          <p:cNvSpPr/>
          <p:nvPr/>
        </p:nvSpPr>
        <p:spPr>
          <a:xfrm>
            <a:off x="145473" y="1560264"/>
            <a:ext cx="3151909" cy="5078313"/>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A </a:t>
            </a:r>
            <a:r>
              <a:rPr b="0" i="0" lang="en-US" sz="2000" u="none" cap="none" strike="noStrike">
                <a:solidFill>
                  <a:srgbClr val="C00000"/>
                </a:solidFill>
                <a:latin typeface="Arial"/>
                <a:ea typeface="Arial"/>
                <a:cs typeface="Arial"/>
                <a:sym typeface="Arial"/>
              </a:rPr>
              <a:t>tecnologia BTree </a:t>
            </a:r>
            <a:r>
              <a:rPr b="0" i="0" lang="en-US" sz="2000" u="none" cap="none" strike="noStrike">
                <a:solidFill>
                  <a:srgbClr val="000000"/>
                </a:solidFill>
                <a:latin typeface="Arial"/>
                <a:ea typeface="Arial"/>
                <a:cs typeface="Arial"/>
                <a:sym typeface="Arial"/>
              </a:rPr>
              <a:t>é uma espécie de índice que permite uma </a:t>
            </a:r>
            <a:r>
              <a:rPr b="0" i="1" lang="en-US" sz="2000" u="none" cap="none" strike="noStrike">
                <a:solidFill>
                  <a:srgbClr val="000000"/>
                </a:solidFill>
                <a:latin typeface="Arial"/>
                <a:ea typeface="Arial"/>
                <a:cs typeface="Arial"/>
                <a:sym typeface="Arial"/>
              </a:rPr>
              <a:t>busca rápida em gigantescas bases de dados</a:t>
            </a:r>
            <a:r>
              <a:rPr b="0" i="0" lang="en-US" sz="2000" u="none" cap="none" strike="noStrike">
                <a:solidFill>
                  <a:srgbClr val="000000"/>
                </a:solidFill>
                <a:latin typeface="Arial"/>
                <a:ea typeface="Arial"/>
                <a:cs typeface="Arial"/>
                <a:sym typeface="Arial"/>
              </a:rPr>
              <a:t>. </a:t>
            </a:r>
            <a:endParaRPr/>
          </a:p>
          <a:p>
            <a:pPr indent="0" lvl="0" marL="0" marR="0" rtl="0" algn="just">
              <a:lnSpc>
                <a:spcPct val="15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Praticamente todos os bancos de dados SQL baseiam se nesse padrão de buscas.</a:t>
            </a:r>
            <a:endParaRPr/>
          </a:p>
          <a:p>
            <a:pPr indent="0" lvl="0" marL="0" marR="0" rtl="0" algn="just">
              <a:lnSpc>
                <a:spcPct val="15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955" name="Google Shape;955;p113"/>
          <p:cNvPicPr preferRelativeResize="0"/>
          <p:nvPr/>
        </p:nvPicPr>
        <p:blipFill rotWithShape="1">
          <a:blip r:embed="rId4">
            <a:alphaModFix/>
          </a:blip>
          <a:srcRect b="0" l="0" r="0" t="0"/>
          <a:stretch/>
        </p:blipFill>
        <p:spPr>
          <a:xfrm>
            <a:off x="3335956" y="1630597"/>
            <a:ext cx="5652594" cy="3260058"/>
          </a:xfrm>
          <a:prstGeom prst="rect">
            <a:avLst/>
          </a:prstGeom>
          <a:noFill/>
          <a:ln>
            <a:noFill/>
          </a:ln>
        </p:spPr>
      </p:pic>
    </p:spTree>
  </p:cSld>
  <p:clrMapOvr>
    <a:masterClrMapping/>
  </p:clrMapOvr>
  <p:transition>
    <p:fade thruBlk="1"/>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14"/>
          <p:cNvSpPr txBox="1"/>
          <p:nvPr>
            <p:ph type="title"/>
          </p:nvPr>
        </p:nvSpPr>
        <p:spPr>
          <a:xfrm>
            <a:off x="457200" y="6985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Árvore B (B tree)</a:t>
            </a:r>
            <a:endParaRPr/>
          </a:p>
        </p:txBody>
      </p:sp>
      <p:pic>
        <p:nvPicPr>
          <p:cNvPr id="961" name="Google Shape;961;p114"/>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962" name="Google Shape;962;p114"/>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963" name="Google Shape;963;p114"/>
          <p:cNvSpPr txBox="1"/>
          <p:nvPr>
            <p:ph idx="11" type="ftr"/>
          </p:nvPr>
        </p:nvSpPr>
        <p:spPr>
          <a:xfrm>
            <a:off x="3124200" y="6296891"/>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Indice – Tipo de SGBD</a:t>
            </a:r>
            <a:endParaRPr b="0" i="0" sz="1400" u="none" cap="none" strike="noStrike">
              <a:solidFill>
                <a:srgbClr val="000000"/>
              </a:solidFill>
              <a:latin typeface="Arial"/>
              <a:ea typeface="Arial"/>
              <a:cs typeface="Arial"/>
              <a:sym typeface="Arial"/>
            </a:endParaRPr>
          </a:p>
        </p:txBody>
      </p:sp>
      <p:sp>
        <p:nvSpPr>
          <p:cNvPr id="964" name="Google Shape;964;p114"/>
          <p:cNvSpPr/>
          <p:nvPr/>
        </p:nvSpPr>
        <p:spPr>
          <a:xfrm>
            <a:off x="145473" y="1560264"/>
            <a:ext cx="2978727" cy="4651979"/>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É muito interessante que você entenda este conceito, pois ele não somente é aplicável ao SGBD como irá lhe ajudar a </a:t>
            </a:r>
            <a:r>
              <a:rPr b="0" i="0" lang="en-US" sz="2000" u="none" cap="none" strike="noStrike">
                <a:solidFill>
                  <a:srgbClr val="C00000"/>
                </a:solidFill>
                <a:latin typeface="Arial"/>
                <a:ea typeface="Arial"/>
                <a:cs typeface="Arial"/>
                <a:sym typeface="Arial"/>
              </a:rPr>
              <a:t>compreender aspectos de performance em qualquer banco de dados. </a:t>
            </a:r>
            <a:endParaRPr/>
          </a:p>
        </p:txBody>
      </p:sp>
      <p:pic>
        <p:nvPicPr>
          <p:cNvPr id="965" name="Google Shape;965;p114"/>
          <p:cNvPicPr preferRelativeResize="0"/>
          <p:nvPr/>
        </p:nvPicPr>
        <p:blipFill rotWithShape="1">
          <a:blip r:embed="rId4">
            <a:alphaModFix/>
          </a:blip>
          <a:srcRect b="0" l="0" r="0" t="0"/>
          <a:stretch/>
        </p:blipFill>
        <p:spPr>
          <a:xfrm>
            <a:off x="3236722" y="1560264"/>
            <a:ext cx="5735827" cy="3274972"/>
          </a:xfrm>
          <a:prstGeom prst="rect">
            <a:avLst/>
          </a:prstGeom>
          <a:noFill/>
          <a:ln>
            <a:noFill/>
          </a:ln>
        </p:spPr>
      </p:pic>
    </p:spTree>
  </p:cSld>
  <p:clrMapOvr>
    <a:masterClrMapping/>
  </p:clrMapOvr>
  <p:transition>
    <p:fade thruBlk="1"/>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115"/>
          <p:cNvSpPr txBox="1"/>
          <p:nvPr>
            <p:ph type="ctrTitle"/>
          </p:nvPr>
        </p:nvSpPr>
        <p:spPr>
          <a:xfrm>
            <a:off x="1214438" y="1989138"/>
            <a:ext cx="6740525" cy="2016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2800"/>
              <a:t>Constraints - Regras</a:t>
            </a:r>
            <a:endParaRPr sz="2800"/>
          </a:p>
        </p:txBody>
      </p:sp>
      <p:sp>
        <p:nvSpPr>
          <p:cNvPr id="972" name="Google Shape;972;p11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973" name="Google Shape;973;p11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Indice – Tipo de SGBD</a:t>
            </a:r>
            <a:endParaRPr b="0" i="0" sz="1400" u="none" cap="none" strike="noStrike">
              <a:solidFill>
                <a:srgbClr val="000000"/>
              </a:solidFill>
              <a:latin typeface="Arial"/>
              <a:ea typeface="Arial"/>
              <a:cs typeface="Arial"/>
              <a:sym typeface="Arial"/>
            </a:endParaRPr>
          </a:p>
        </p:txBody>
      </p:sp>
      <p:pic>
        <p:nvPicPr>
          <p:cNvPr id="974" name="Google Shape;974;p115"/>
          <p:cNvPicPr preferRelativeResize="0"/>
          <p:nvPr/>
        </p:nvPicPr>
        <p:blipFill rotWithShape="1">
          <a:blip r:embed="rId3">
            <a:alphaModFix/>
          </a:blip>
          <a:srcRect b="0" l="0" r="0" t="0"/>
          <a:stretch/>
        </p:blipFill>
        <p:spPr>
          <a:xfrm>
            <a:off x="7235825" y="260350"/>
            <a:ext cx="1439863" cy="495300"/>
          </a:xfrm>
          <a:prstGeom prst="rect">
            <a:avLst/>
          </a:prstGeom>
          <a:noFill/>
          <a:ln>
            <a:noFill/>
          </a:ln>
        </p:spPr>
      </p:pic>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116"/>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980" name="Google Shape;980;p116"/>
          <p:cNvSpPr txBox="1"/>
          <p:nvPr>
            <p:ph idx="4294967295" type="ctrTitle"/>
          </p:nvPr>
        </p:nvSpPr>
        <p:spPr>
          <a:xfrm>
            <a:off x="0" y="836612"/>
            <a:ext cx="9144000" cy="374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Representação Física do SGBD</a:t>
            </a:r>
            <a:endParaRPr b="0" i="0" sz="4400" u="none" cap="none" strike="noStrike">
              <a:solidFill>
                <a:schemeClr val="dk1"/>
              </a:solidFill>
              <a:latin typeface="Arial"/>
              <a:ea typeface="Arial"/>
              <a:cs typeface="Arial"/>
              <a:sym typeface="Arial"/>
            </a:endParaRPr>
          </a:p>
        </p:txBody>
      </p:sp>
      <p:pic>
        <p:nvPicPr>
          <p:cNvPr id="981" name="Google Shape;981;p116"/>
          <p:cNvPicPr preferRelativeResize="0"/>
          <p:nvPr/>
        </p:nvPicPr>
        <p:blipFill rotWithShape="1">
          <a:blip r:embed="rId3">
            <a:alphaModFix/>
          </a:blip>
          <a:srcRect b="0" l="0" r="0" t="0"/>
          <a:stretch/>
        </p:blipFill>
        <p:spPr>
          <a:xfrm>
            <a:off x="1847353" y="1182688"/>
            <a:ext cx="4968875" cy="5675312"/>
          </a:xfrm>
          <a:prstGeom prst="rect">
            <a:avLst/>
          </a:prstGeom>
          <a:noFill/>
          <a:ln>
            <a:noFill/>
          </a:ln>
        </p:spPr>
      </p:pic>
      <p:pic>
        <p:nvPicPr>
          <p:cNvPr id="982" name="Google Shape;982;p116"/>
          <p:cNvPicPr preferRelativeResize="0"/>
          <p:nvPr/>
        </p:nvPicPr>
        <p:blipFill rotWithShape="1">
          <a:blip r:embed="rId4">
            <a:alphaModFix/>
          </a:blip>
          <a:srcRect b="0" l="0" r="0" t="0"/>
          <a:stretch/>
        </p:blipFill>
        <p:spPr>
          <a:xfrm>
            <a:off x="7235825" y="508000"/>
            <a:ext cx="1439862" cy="495300"/>
          </a:xfrm>
          <a:prstGeom prst="rect">
            <a:avLst/>
          </a:prstGeom>
          <a:noFill/>
          <a:ln>
            <a:noFill/>
          </a:ln>
        </p:spPr>
      </p:pic>
      <p:pic>
        <p:nvPicPr>
          <p:cNvPr id="983" name="Google Shape;983;p116"/>
          <p:cNvPicPr preferRelativeResize="0"/>
          <p:nvPr/>
        </p:nvPicPr>
        <p:blipFill rotWithShape="1">
          <a:blip r:embed="rId5">
            <a:alphaModFix/>
          </a:blip>
          <a:srcRect b="0" l="0" r="0" t="0"/>
          <a:stretch/>
        </p:blipFill>
        <p:spPr>
          <a:xfrm>
            <a:off x="82674" y="3312576"/>
            <a:ext cx="2245100" cy="2353725"/>
          </a:xfrm>
          <a:prstGeom prst="rect">
            <a:avLst/>
          </a:prstGeom>
          <a:noFill/>
          <a:ln>
            <a:noFill/>
          </a:ln>
        </p:spPr>
      </p:pic>
      <p:pic>
        <p:nvPicPr>
          <p:cNvPr id="984" name="Google Shape;984;p116"/>
          <p:cNvPicPr preferRelativeResize="0"/>
          <p:nvPr/>
        </p:nvPicPr>
        <p:blipFill rotWithShape="1">
          <a:blip r:embed="rId6">
            <a:alphaModFix/>
          </a:blip>
          <a:srcRect b="0" l="0" r="0" t="0"/>
          <a:stretch/>
        </p:blipFill>
        <p:spPr>
          <a:xfrm>
            <a:off x="6615129" y="1027633"/>
            <a:ext cx="2312706" cy="1053696"/>
          </a:xfrm>
          <a:prstGeom prst="rect">
            <a:avLst/>
          </a:prstGeom>
          <a:noFill/>
          <a:ln>
            <a:noFill/>
          </a:ln>
        </p:spPr>
      </p:pic>
      <p:sp>
        <p:nvSpPr>
          <p:cNvPr id="985" name="Google Shape;985;p11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Indice – Tipo de SGBD</a:t>
            </a:r>
            <a:endParaRPr b="0" i="0" sz="14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117"/>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2800"/>
              <a:t>Processamento com BD</a:t>
            </a:r>
            <a:endParaRPr b="1" sz="2800"/>
          </a:p>
        </p:txBody>
      </p:sp>
      <p:sp>
        <p:nvSpPr>
          <p:cNvPr id="992" name="Google Shape;992;p117"/>
          <p:cNvSpPr txBox="1"/>
          <p:nvPr>
            <p:ph idx="1" type="body"/>
          </p:nvPr>
        </p:nvSpPr>
        <p:spPr>
          <a:xfrm>
            <a:off x="381000" y="1430338"/>
            <a:ext cx="8229600" cy="38862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1800"/>
              <a:buChar char="■"/>
            </a:pPr>
            <a:r>
              <a:rPr lang="en-US" sz="2400"/>
              <a:t>Exemplo:</a:t>
            </a:r>
            <a:endParaRPr sz="2400"/>
          </a:p>
        </p:txBody>
      </p:sp>
      <p:sp>
        <p:nvSpPr>
          <p:cNvPr id="993" name="Google Shape;993;p117"/>
          <p:cNvSpPr/>
          <p:nvPr/>
        </p:nvSpPr>
        <p:spPr>
          <a:xfrm>
            <a:off x="1143000" y="3016250"/>
            <a:ext cx="1676400" cy="1190700"/>
          </a:xfrm>
          <a:prstGeom prst="cube">
            <a:avLst>
              <a:gd fmla="val 25000" name="adj"/>
            </a:avLst>
          </a:prstGeom>
          <a:solidFill>
            <a:schemeClr val="hlink"/>
          </a:solid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Clr>
                <a:srgbClr val="000000"/>
              </a:buClr>
              <a:buSzPts val="2000"/>
              <a:buFont typeface="Noto Sans Symbols"/>
              <a:buNone/>
            </a:pPr>
            <a:r>
              <a:t/>
            </a:r>
            <a:endParaRPr b="0" i="0" sz="2000" u="none" cap="none" strike="noStrike">
              <a:solidFill>
                <a:srgbClr val="000000"/>
              </a:solidFill>
              <a:latin typeface="Arial"/>
              <a:ea typeface="Arial"/>
              <a:cs typeface="Arial"/>
              <a:sym typeface="Arial"/>
            </a:endParaRPr>
          </a:p>
        </p:txBody>
      </p:sp>
      <p:sp>
        <p:nvSpPr>
          <p:cNvPr id="994" name="Google Shape;994;p117"/>
          <p:cNvSpPr/>
          <p:nvPr/>
        </p:nvSpPr>
        <p:spPr>
          <a:xfrm>
            <a:off x="3505200" y="2778125"/>
            <a:ext cx="1676400" cy="1190700"/>
          </a:xfrm>
          <a:prstGeom prst="cube">
            <a:avLst>
              <a:gd fmla="val 25000" name="adj"/>
            </a:avLst>
          </a:prstGeom>
          <a:solidFill>
            <a:schemeClr val="hlink"/>
          </a:solid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Clr>
                <a:srgbClr val="000000"/>
              </a:buClr>
              <a:buSzPts val="2000"/>
              <a:buFont typeface="Noto Sans Symbols"/>
              <a:buNone/>
            </a:pPr>
            <a:r>
              <a:t/>
            </a:r>
            <a:endParaRPr b="0" i="0" sz="2000" u="none" cap="none" strike="noStrike">
              <a:solidFill>
                <a:srgbClr val="000000"/>
              </a:solidFill>
              <a:latin typeface="Arial"/>
              <a:ea typeface="Arial"/>
              <a:cs typeface="Arial"/>
              <a:sym typeface="Arial"/>
            </a:endParaRPr>
          </a:p>
        </p:txBody>
      </p:sp>
      <p:sp>
        <p:nvSpPr>
          <p:cNvPr id="995" name="Google Shape;995;p117"/>
          <p:cNvSpPr/>
          <p:nvPr/>
        </p:nvSpPr>
        <p:spPr>
          <a:xfrm>
            <a:off x="5867400" y="3016250"/>
            <a:ext cx="1676400" cy="1190700"/>
          </a:xfrm>
          <a:prstGeom prst="cube">
            <a:avLst>
              <a:gd fmla="val 25000" name="adj"/>
            </a:avLst>
          </a:prstGeom>
          <a:solidFill>
            <a:schemeClr val="hlink"/>
          </a:solid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Clr>
                <a:srgbClr val="000000"/>
              </a:buClr>
              <a:buSzPts val="2000"/>
              <a:buFont typeface="Noto Sans Symbols"/>
              <a:buNone/>
            </a:pPr>
            <a:r>
              <a:t/>
            </a:r>
            <a:endParaRPr b="0" i="0" sz="2000" u="none" cap="none" strike="noStrike">
              <a:solidFill>
                <a:srgbClr val="000000"/>
              </a:solidFill>
              <a:latin typeface="Arial"/>
              <a:ea typeface="Arial"/>
              <a:cs typeface="Arial"/>
              <a:sym typeface="Arial"/>
            </a:endParaRPr>
          </a:p>
        </p:txBody>
      </p:sp>
      <p:sp>
        <p:nvSpPr>
          <p:cNvPr id="996" name="Google Shape;996;p117"/>
          <p:cNvSpPr/>
          <p:nvPr/>
        </p:nvSpPr>
        <p:spPr>
          <a:xfrm>
            <a:off x="3581400" y="3214688"/>
            <a:ext cx="1219201" cy="595314"/>
          </a:xfrm>
          <a:prstGeom prst="rect">
            <a:avLst/>
          </a:prstGeom>
        </p:spPr>
        <p:txBody>
          <a:bodyPr>
            <a:prstTxWarp prst="textPlain"/>
          </a:bodyPr>
          <a:lstStyle/>
          <a:p>
            <a:pPr lvl="0" algn="l"/>
            <a:r>
              <a:rPr b="0" i="0">
                <a:ln cap="flat" cmpd="sng" w="9525">
                  <a:solidFill>
                    <a:srgbClr val="000000"/>
                  </a:solidFill>
                  <a:prstDash val="solid"/>
                  <a:round/>
                  <a:headEnd len="sm" w="sm" type="none"/>
                  <a:tailEnd len="sm" w="sm" type="none"/>
                </a:ln>
                <a:solidFill>
                  <a:srgbClr val="FFFFFF"/>
                </a:solidFill>
                <a:latin typeface="Arial Black"/>
              </a:rPr>
              <a:t>Sistema de</a:t>
            </a:r>
            <a:br>
              <a:rPr b="0" i="0">
                <a:ln cap="flat" cmpd="sng" w="9525">
                  <a:solidFill>
                    <a:srgbClr val="000000"/>
                  </a:solidFill>
                  <a:prstDash val="solid"/>
                  <a:round/>
                  <a:headEnd len="sm" w="sm" type="none"/>
                  <a:tailEnd len="sm" w="sm" type="none"/>
                </a:ln>
                <a:solidFill>
                  <a:srgbClr val="FFFFFF"/>
                </a:solidFill>
                <a:latin typeface="Arial Black"/>
              </a:rPr>
            </a:br>
            <a:r>
              <a:rPr b="0" i="0">
                <a:ln cap="flat" cmpd="sng" w="9525">
                  <a:solidFill>
                    <a:srgbClr val="000000"/>
                  </a:solidFill>
                  <a:prstDash val="solid"/>
                  <a:round/>
                  <a:headEnd len="sm" w="sm" type="none"/>
                  <a:tailEnd len="sm" w="sm" type="none"/>
                </a:ln>
                <a:solidFill>
                  <a:srgbClr val="FFFFFF"/>
                </a:solidFill>
                <a:latin typeface="Arial Black"/>
              </a:rPr>
              <a:t>Produção</a:t>
            </a:r>
          </a:p>
        </p:txBody>
      </p:sp>
      <p:sp>
        <p:nvSpPr>
          <p:cNvPr id="997" name="Google Shape;997;p117"/>
          <p:cNvSpPr/>
          <p:nvPr/>
        </p:nvSpPr>
        <p:spPr>
          <a:xfrm>
            <a:off x="1200150" y="3413125"/>
            <a:ext cx="1142999" cy="595315"/>
          </a:xfrm>
          <a:prstGeom prst="rect">
            <a:avLst/>
          </a:prstGeom>
        </p:spPr>
        <p:txBody>
          <a:bodyPr>
            <a:prstTxWarp prst="textPlain"/>
          </a:bodyPr>
          <a:lstStyle/>
          <a:p>
            <a:pPr lvl="0" algn="l"/>
            <a:r>
              <a:rPr b="0" i="0">
                <a:ln cap="flat" cmpd="sng" w="9525">
                  <a:solidFill>
                    <a:srgbClr val="000000"/>
                  </a:solidFill>
                  <a:prstDash val="solid"/>
                  <a:round/>
                  <a:headEnd len="sm" w="sm" type="none"/>
                  <a:tailEnd len="sm" w="sm" type="none"/>
                </a:ln>
                <a:solidFill>
                  <a:srgbClr val="FFFFFF"/>
                </a:solidFill>
                <a:latin typeface="Arial Black"/>
              </a:rPr>
              <a:t>Sistema</a:t>
            </a:r>
            <a:br>
              <a:rPr b="0" i="0">
                <a:ln cap="flat" cmpd="sng" w="9525">
                  <a:solidFill>
                    <a:srgbClr val="000000"/>
                  </a:solidFill>
                  <a:prstDash val="solid"/>
                  <a:round/>
                  <a:headEnd len="sm" w="sm" type="none"/>
                  <a:tailEnd len="sm" w="sm" type="none"/>
                </a:ln>
                <a:solidFill>
                  <a:srgbClr val="FFFFFF"/>
                </a:solidFill>
                <a:latin typeface="Arial Black"/>
              </a:rPr>
            </a:br>
            <a:r>
              <a:rPr b="0" i="0">
                <a:ln cap="flat" cmpd="sng" w="9525">
                  <a:solidFill>
                    <a:srgbClr val="000000"/>
                  </a:solidFill>
                  <a:prstDash val="solid"/>
                  <a:round/>
                  <a:headEnd len="sm" w="sm" type="none"/>
                  <a:tailEnd len="sm" w="sm" type="none"/>
                </a:ln>
                <a:solidFill>
                  <a:srgbClr val="FFFFFF"/>
                </a:solidFill>
                <a:latin typeface="Arial Black"/>
              </a:rPr>
              <a:t>de Vendas</a:t>
            </a:r>
          </a:p>
        </p:txBody>
      </p:sp>
      <p:sp>
        <p:nvSpPr>
          <p:cNvPr id="998" name="Google Shape;998;p117"/>
          <p:cNvSpPr/>
          <p:nvPr/>
        </p:nvSpPr>
        <p:spPr>
          <a:xfrm>
            <a:off x="5943600" y="3413125"/>
            <a:ext cx="1219205" cy="595314"/>
          </a:xfrm>
          <a:prstGeom prst="rect">
            <a:avLst/>
          </a:prstGeom>
        </p:spPr>
        <p:txBody>
          <a:bodyPr>
            <a:prstTxWarp prst="textPlain"/>
          </a:bodyPr>
          <a:lstStyle/>
          <a:p>
            <a:pPr lvl="0" algn="l"/>
            <a:r>
              <a:rPr b="0" i="0">
                <a:ln cap="flat" cmpd="sng" w="9525">
                  <a:solidFill>
                    <a:srgbClr val="000000"/>
                  </a:solidFill>
                  <a:prstDash val="solid"/>
                  <a:round/>
                  <a:headEnd len="sm" w="sm" type="none"/>
                  <a:tailEnd len="sm" w="sm" type="none"/>
                </a:ln>
                <a:solidFill>
                  <a:srgbClr val="FFFFFF"/>
                </a:solidFill>
                <a:latin typeface="Arial Black"/>
              </a:rPr>
              <a:t>Sistema de</a:t>
            </a:r>
            <a:br>
              <a:rPr b="0" i="0">
                <a:ln cap="flat" cmpd="sng" w="9525">
                  <a:solidFill>
                    <a:srgbClr val="000000"/>
                  </a:solidFill>
                  <a:prstDash val="solid"/>
                  <a:round/>
                  <a:headEnd len="sm" w="sm" type="none"/>
                  <a:tailEnd len="sm" w="sm" type="none"/>
                </a:ln>
                <a:solidFill>
                  <a:srgbClr val="FFFFFF"/>
                </a:solidFill>
                <a:latin typeface="Arial Black"/>
              </a:rPr>
            </a:br>
            <a:r>
              <a:rPr b="0" i="0">
                <a:ln cap="flat" cmpd="sng" w="9525">
                  <a:solidFill>
                    <a:srgbClr val="000000"/>
                  </a:solidFill>
                  <a:prstDash val="solid"/>
                  <a:round/>
                  <a:headEnd len="sm" w="sm" type="none"/>
                  <a:tailEnd len="sm" w="sm" type="none"/>
                </a:ln>
                <a:solidFill>
                  <a:srgbClr val="FFFFFF"/>
                </a:solidFill>
                <a:latin typeface="Arial Black"/>
              </a:rPr>
              <a:t>Engenharia</a:t>
            </a:r>
          </a:p>
        </p:txBody>
      </p:sp>
      <p:sp>
        <p:nvSpPr>
          <p:cNvPr id="999" name="Google Shape;999;p117"/>
          <p:cNvSpPr/>
          <p:nvPr/>
        </p:nvSpPr>
        <p:spPr>
          <a:xfrm>
            <a:off x="4038600" y="4127500"/>
            <a:ext cx="457200" cy="555600"/>
          </a:xfrm>
          <a:prstGeom prst="upDownArrow">
            <a:avLst>
              <a:gd fmla="val 50000" name="adj1"/>
              <a:gd fmla="val 23332" name="adj2"/>
            </a:avLst>
          </a:prstGeom>
          <a:solidFill>
            <a:schemeClr val="folHlink"/>
          </a:solidFill>
          <a:ln cap="flat" cmpd="sng" w="9525">
            <a:solidFill>
              <a:schemeClr val="dk1"/>
            </a:solidFill>
            <a:prstDash val="solid"/>
            <a:miter lim="800000"/>
            <a:headEnd len="sm" w="sm" type="none"/>
            <a:tailEnd len="sm" w="sm" type="none"/>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Clr>
                <a:srgbClr val="000000"/>
              </a:buClr>
              <a:buSzPts val="2000"/>
              <a:buFont typeface="Noto Sans Symbols"/>
              <a:buNone/>
            </a:pPr>
            <a:r>
              <a:t/>
            </a:r>
            <a:endParaRPr b="0" i="0" sz="2000" u="none" cap="none" strike="noStrike">
              <a:solidFill>
                <a:srgbClr val="000000"/>
              </a:solidFill>
              <a:latin typeface="Arial"/>
              <a:ea typeface="Arial"/>
              <a:cs typeface="Arial"/>
              <a:sym typeface="Arial"/>
            </a:endParaRPr>
          </a:p>
        </p:txBody>
      </p:sp>
      <p:sp>
        <p:nvSpPr>
          <p:cNvPr id="1000" name="Google Shape;1000;p117"/>
          <p:cNvSpPr/>
          <p:nvPr/>
        </p:nvSpPr>
        <p:spPr>
          <a:xfrm>
            <a:off x="3200400" y="4841875"/>
            <a:ext cx="2133600" cy="1269900"/>
          </a:xfrm>
          <a:prstGeom prst="can">
            <a:avLst>
              <a:gd fmla="val 25000" name="adj"/>
            </a:avLst>
          </a:prstGeom>
          <a:solidFill>
            <a:srgbClr val="595959"/>
          </a:solid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Times New Roman"/>
              <a:ea typeface="Times New Roman"/>
              <a:cs typeface="Times New Roman"/>
              <a:sym typeface="Times New Roman"/>
            </a:endParaRPr>
          </a:p>
        </p:txBody>
      </p:sp>
      <p:sp>
        <p:nvSpPr>
          <p:cNvPr id="1001" name="Google Shape;1001;p117"/>
          <p:cNvSpPr/>
          <p:nvPr/>
        </p:nvSpPr>
        <p:spPr>
          <a:xfrm>
            <a:off x="3371850" y="6191250"/>
            <a:ext cx="1885961" cy="268288"/>
          </a:xfrm>
          <a:prstGeom prst="rect">
            <a:avLst/>
          </a:prstGeom>
        </p:spPr>
        <p:txBody>
          <a:bodyPr>
            <a:prstTxWarp prst="textPlain"/>
          </a:bodyPr>
          <a:lstStyle/>
          <a:p>
            <a:pPr lvl="0" algn="l"/>
            <a:r>
              <a:rPr b="0" i="0">
                <a:ln cap="flat" cmpd="sng" w="9525">
                  <a:solidFill>
                    <a:srgbClr val="000000"/>
                  </a:solidFill>
                  <a:prstDash val="solid"/>
                  <a:round/>
                  <a:headEnd len="sm" w="sm" type="none"/>
                  <a:tailEnd len="sm" w="sm" type="none"/>
                </a:ln>
                <a:solidFill>
                  <a:srgbClr val="FFFFFF"/>
                </a:solidFill>
                <a:latin typeface="Arial Black"/>
              </a:rPr>
              <a:t>Dados de Produtos</a:t>
            </a:r>
          </a:p>
        </p:txBody>
      </p:sp>
      <p:sp>
        <p:nvSpPr>
          <p:cNvPr id="1002" name="Google Shape;1002;p117"/>
          <p:cNvSpPr/>
          <p:nvPr/>
        </p:nvSpPr>
        <p:spPr>
          <a:xfrm>
            <a:off x="3352800" y="5397500"/>
            <a:ext cx="1885946" cy="268288"/>
          </a:xfrm>
          <a:prstGeom prst="rect">
            <a:avLst/>
          </a:prstGeom>
        </p:spPr>
        <p:txBody>
          <a:bodyPr>
            <a:prstTxWarp prst="textPlain"/>
          </a:bodyPr>
          <a:lstStyle/>
          <a:p>
            <a:pPr lvl="0" algn="l"/>
            <a:r>
              <a:rPr b="0" i="0">
                <a:ln cap="flat" cmpd="sng" w="9525">
                  <a:solidFill>
                    <a:srgbClr val="000000"/>
                  </a:solidFill>
                  <a:prstDash val="solid"/>
                  <a:round/>
                  <a:headEnd len="sm" w="sm" type="none"/>
                  <a:tailEnd len="sm" w="sm" type="none"/>
                </a:ln>
                <a:solidFill>
                  <a:srgbClr val="FFFFFF"/>
                </a:solidFill>
                <a:latin typeface="Arial Black"/>
              </a:rPr>
              <a:t>Banco de Dados</a:t>
            </a:r>
          </a:p>
        </p:txBody>
      </p:sp>
      <p:sp>
        <p:nvSpPr>
          <p:cNvPr id="1003" name="Google Shape;1003;p117"/>
          <p:cNvSpPr/>
          <p:nvPr/>
        </p:nvSpPr>
        <p:spPr>
          <a:xfrm rot="1971975">
            <a:off x="5410153" y="4286266"/>
            <a:ext cx="457176" cy="555702"/>
          </a:xfrm>
          <a:prstGeom prst="upDownArrow">
            <a:avLst>
              <a:gd fmla="val 50000" name="adj1"/>
              <a:gd fmla="val 23332" name="adj2"/>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Noto Sans Symbols"/>
              <a:buNone/>
            </a:pPr>
            <a:r>
              <a:t/>
            </a:r>
            <a:endParaRPr b="0" i="0" sz="2000" u="none" cap="none" strike="noStrike">
              <a:solidFill>
                <a:srgbClr val="000000"/>
              </a:solidFill>
              <a:latin typeface="Arial"/>
              <a:ea typeface="Arial"/>
              <a:cs typeface="Arial"/>
              <a:sym typeface="Arial"/>
            </a:endParaRPr>
          </a:p>
        </p:txBody>
      </p:sp>
      <p:sp>
        <p:nvSpPr>
          <p:cNvPr id="1004" name="Google Shape;1004;p117"/>
          <p:cNvSpPr/>
          <p:nvPr/>
        </p:nvSpPr>
        <p:spPr>
          <a:xfrm rot="-2140913">
            <a:off x="2666929" y="4302152"/>
            <a:ext cx="457238" cy="539577"/>
          </a:xfrm>
          <a:prstGeom prst="upDownArrow">
            <a:avLst>
              <a:gd fmla="val 50000" name="adj1"/>
              <a:gd fmla="val 22666" name="adj2"/>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Noto Sans Symbols"/>
              <a:buNone/>
            </a:pPr>
            <a:r>
              <a:t/>
            </a:r>
            <a:endParaRPr b="0" i="0" sz="2000" u="none" cap="none" strike="noStrike">
              <a:solidFill>
                <a:srgbClr val="000000"/>
              </a:solidFill>
              <a:latin typeface="Arial"/>
              <a:ea typeface="Arial"/>
              <a:cs typeface="Arial"/>
              <a:sym typeface="Arial"/>
            </a:endParaRPr>
          </a:p>
        </p:txBody>
      </p:sp>
      <p:pic>
        <p:nvPicPr>
          <p:cNvPr id="1005" name="Google Shape;1005;p117"/>
          <p:cNvPicPr preferRelativeResize="0"/>
          <p:nvPr/>
        </p:nvPicPr>
        <p:blipFill rotWithShape="1">
          <a:blip r:embed="rId3">
            <a:alphaModFix/>
          </a:blip>
          <a:srcRect b="0" l="0" r="0" t="0"/>
          <a:stretch/>
        </p:blipFill>
        <p:spPr>
          <a:xfrm>
            <a:off x="7481888" y="508000"/>
            <a:ext cx="1439862" cy="495300"/>
          </a:xfrm>
          <a:prstGeom prst="rect">
            <a:avLst/>
          </a:prstGeom>
          <a:noFill/>
          <a:ln>
            <a:noFill/>
          </a:ln>
        </p:spPr>
      </p:pic>
      <p:sp>
        <p:nvSpPr>
          <p:cNvPr id="1006" name="Google Shape;1006;p117"/>
          <p:cNvSpPr txBox="1"/>
          <p:nvPr/>
        </p:nvSpPr>
        <p:spPr>
          <a:xfrm>
            <a:off x="684213" y="2068513"/>
            <a:ext cx="4757700" cy="9477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Noto Sans Symbols"/>
              <a:buNone/>
            </a:pPr>
            <a:r>
              <a:rPr b="0" i="0" lang="en-US" sz="2400" u="none" cap="none" strike="noStrike">
                <a:solidFill>
                  <a:srgbClr val="000000"/>
                </a:solidFill>
                <a:latin typeface="Arial"/>
                <a:ea typeface="Arial"/>
                <a:cs typeface="Arial"/>
                <a:sym typeface="Arial"/>
              </a:rPr>
              <a:t>Coleção de Dados Relacionados</a:t>
            </a:r>
            <a:endParaRPr b="0" i="0" sz="1400" u="none" cap="none" strike="noStrike">
              <a:solidFill>
                <a:srgbClr val="000000"/>
              </a:solidFill>
              <a:latin typeface="Arial"/>
              <a:ea typeface="Arial"/>
              <a:cs typeface="Arial"/>
              <a:sym typeface="Arial"/>
            </a:endParaRPr>
          </a:p>
        </p:txBody>
      </p:sp>
      <p:sp>
        <p:nvSpPr>
          <p:cNvPr id="1007" name="Google Shape;1007;p11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Indice – Tipo de SGBD</a:t>
            </a:r>
            <a:endParaRPr b="0" i="0" sz="1400" u="none" cap="none" strike="noStrike">
              <a:solidFill>
                <a:srgbClr val="000000"/>
              </a:solidFill>
              <a:latin typeface="Arial"/>
              <a:ea typeface="Arial"/>
              <a:cs typeface="Arial"/>
              <a:sym typeface="Arial"/>
            </a:endParaRPr>
          </a:p>
        </p:txBody>
      </p:sp>
      <p:pic>
        <p:nvPicPr>
          <p:cNvPr id="1008" name="Google Shape;1008;p117"/>
          <p:cNvPicPr preferRelativeResize="0"/>
          <p:nvPr/>
        </p:nvPicPr>
        <p:blipFill rotWithShape="1">
          <a:blip r:embed="rId4">
            <a:alphaModFix/>
          </a:blip>
          <a:srcRect b="0" l="0" r="0" t="0"/>
          <a:stretch/>
        </p:blipFill>
        <p:spPr>
          <a:xfrm>
            <a:off x="174351" y="5316552"/>
            <a:ext cx="2949838" cy="947725"/>
          </a:xfrm>
          <a:prstGeom prst="rect">
            <a:avLst/>
          </a:prstGeom>
          <a:noFill/>
          <a:ln>
            <a:noFill/>
          </a:ln>
        </p:spPr>
      </p:pic>
      <p:pic>
        <p:nvPicPr>
          <p:cNvPr id="1009" name="Google Shape;1009;p117"/>
          <p:cNvPicPr preferRelativeResize="0"/>
          <p:nvPr/>
        </p:nvPicPr>
        <p:blipFill rotWithShape="1">
          <a:blip r:embed="rId5">
            <a:alphaModFix/>
          </a:blip>
          <a:srcRect b="0" l="0" r="0" t="0"/>
          <a:stretch/>
        </p:blipFill>
        <p:spPr>
          <a:xfrm>
            <a:off x="6469575" y="4509474"/>
            <a:ext cx="2133600" cy="2236829"/>
          </a:xfrm>
          <a:prstGeom prst="rect">
            <a:avLst/>
          </a:prstGeom>
          <a:noFill/>
          <a:ln>
            <a:noFill/>
          </a:ln>
        </p:spPr>
      </p:pic>
      <p:pic>
        <p:nvPicPr>
          <p:cNvPr id="1010" name="Google Shape;1010;p117"/>
          <p:cNvPicPr preferRelativeResize="0"/>
          <p:nvPr/>
        </p:nvPicPr>
        <p:blipFill rotWithShape="1">
          <a:blip r:embed="rId6">
            <a:alphaModFix/>
          </a:blip>
          <a:srcRect b="0" l="0" r="0" t="0"/>
          <a:stretch/>
        </p:blipFill>
        <p:spPr>
          <a:xfrm>
            <a:off x="5553375" y="1430978"/>
            <a:ext cx="2949850" cy="1217614"/>
          </a:xfrm>
          <a:prstGeom prst="rect">
            <a:avLst/>
          </a:prstGeom>
          <a:noFill/>
          <a:ln>
            <a:noFill/>
          </a:ln>
        </p:spPr>
      </p:pic>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11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1016" name="Google Shape;1016;p11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Indice – Tipo de SGBD</a:t>
            </a:r>
            <a:endParaRPr b="0" i="0" sz="1400" u="none" cap="none" strike="noStrike">
              <a:solidFill>
                <a:srgbClr val="000000"/>
              </a:solidFill>
              <a:latin typeface="Arial"/>
              <a:ea typeface="Arial"/>
              <a:cs typeface="Arial"/>
              <a:sym typeface="Arial"/>
            </a:endParaRPr>
          </a:p>
        </p:txBody>
      </p:sp>
      <p:pic>
        <p:nvPicPr>
          <p:cNvPr id="1017" name="Google Shape;1017;p118"/>
          <p:cNvPicPr preferRelativeResize="0"/>
          <p:nvPr/>
        </p:nvPicPr>
        <p:blipFill rotWithShape="1">
          <a:blip r:embed="rId3">
            <a:alphaModFix/>
          </a:blip>
          <a:srcRect b="0" l="0" r="0" t="0"/>
          <a:stretch/>
        </p:blipFill>
        <p:spPr>
          <a:xfrm>
            <a:off x="7235825" y="260350"/>
            <a:ext cx="1439863" cy="495300"/>
          </a:xfrm>
          <a:prstGeom prst="rect">
            <a:avLst/>
          </a:prstGeom>
          <a:noFill/>
          <a:ln>
            <a:noFill/>
          </a:ln>
        </p:spPr>
      </p:pic>
      <p:sp>
        <p:nvSpPr>
          <p:cNvPr id="1018" name="Google Shape;1018;p118"/>
          <p:cNvSpPr txBox="1"/>
          <p:nvPr/>
        </p:nvSpPr>
        <p:spPr>
          <a:xfrm>
            <a:off x="179388" y="547688"/>
            <a:ext cx="5616575" cy="1371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Constraints - Regras</a:t>
            </a:r>
            <a:endParaRPr b="0" i="0" sz="2800" u="none" cap="none" strike="noStrike">
              <a:solidFill>
                <a:srgbClr val="000000"/>
              </a:solidFill>
              <a:latin typeface="Arial"/>
              <a:ea typeface="Arial"/>
              <a:cs typeface="Arial"/>
              <a:sym typeface="Arial"/>
            </a:endParaRPr>
          </a:p>
        </p:txBody>
      </p:sp>
      <p:pic>
        <p:nvPicPr>
          <p:cNvPr id="1019" name="Google Shape;1019;p118"/>
          <p:cNvPicPr preferRelativeResize="0"/>
          <p:nvPr/>
        </p:nvPicPr>
        <p:blipFill rotWithShape="1">
          <a:blip r:embed="rId4">
            <a:alphaModFix/>
          </a:blip>
          <a:srcRect b="0" l="0" r="0" t="0"/>
          <a:stretch/>
        </p:blipFill>
        <p:spPr>
          <a:xfrm>
            <a:off x="1385888" y="1700213"/>
            <a:ext cx="6372225" cy="4276725"/>
          </a:xfrm>
          <a:prstGeom prst="rect">
            <a:avLst/>
          </a:prstGeom>
          <a:noFill/>
          <a:ln>
            <a:noFill/>
          </a:ln>
        </p:spPr>
      </p:pic>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pic>
        <p:nvPicPr>
          <p:cNvPr id="831" name="Google Shape;831;p101"/>
          <p:cNvPicPr preferRelativeResize="0"/>
          <p:nvPr/>
        </p:nvPicPr>
        <p:blipFill rotWithShape="1">
          <a:blip r:embed="rId3">
            <a:alphaModFix/>
          </a:blip>
          <a:srcRect b="0" l="0" r="0" t="0"/>
          <a:stretch/>
        </p:blipFill>
        <p:spPr>
          <a:xfrm>
            <a:off x="242887" y="1543050"/>
            <a:ext cx="8658225" cy="3771900"/>
          </a:xfrm>
          <a:prstGeom prst="rect">
            <a:avLst/>
          </a:prstGeom>
          <a:noFill/>
          <a:ln>
            <a:noFill/>
          </a:ln>
        </p:spPr>
      </p:pic>
      <p:sp>
        <p:nvSpPr>
          <p:cNvPr id="832" name="Google Shape;832;p101"/>
          <p:cNvSpPr txBox="1"/>
          <p:nvPr>
            <p:ph type="title"/>
          </p:nvPr>
        </p:nvSpPr>
        <p:spPr>
          <a:xfrm>
            <a:off x="127000" y="161925"/>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i="0" lang="en-US" sz="2400" u="none">
                <a:solidFill>
                  <a:srgbClr val="000000"/>
                </a:solidFill>
                <a:latin typeface="Arial"/>
                <a:ea typeface="Arial"/>
                <a:cs typeface="Arial"/>
                <a:sym typeface="Arial"/>
              </a:rPr>
              <a:t>Planejamento</a:t>
            </a:r>
            <a:endParaRPr/>
          </a:p>
        </p:txBody>
      </p:sp>
      <p:sp>
        <p:nvSpPr>
          <p:cNvPr id="833" name="Google Shape;833;p101"/>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834" name="Google Shape;834;p101"/>
          <p:cNvPicPr preferRelativeResize="0"/>
          <p:nvPr/>
        </p:nvPicPr>
        <p:blipFill rotWithShape="1">
          <a:blip r:embed="rId4">
            <a:alphaModFix/>
          </a:blip>
          <a:srcRect b="0" l="0" r="0" t="0"/>
          <a:stretch/>
        </p:blipFill>
        <p:spPr>
          <a:xfrm>
            <a:off x="7235825" y="755650"/>
            <a:ext cx="1439862" cy="495300"/>
          </a:xfrm>
          <a:prstGeom prst="rect">
            <a:avLst/>
          </a:prstGeom>
          <a:noFill/>
          <a:ln>
            <a:noFill/>
          </a:ln>
        </p:spPr>
      </p:pic>
      <p:sp>
        <p:nvSpPr>
          <p:cNvPr id="835" name="Google Shape;835;p101"/>
          <p:cNvSpPr/>
          <p:nvPr/>
        </p:nvSpPr>
        <p:spPr>
          <a:xfrm>
            <a:off x="6553200" y="2697905"/>
            <a:ext cx="438443" cy="312581"/>
          </a:xfrm>
          <a:prstGeom prst="ellipse">
            <a:avLst/>
          </a:pr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836" name="Google Shape;836;p101"/>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837" name="Google Shape;837;p101"/>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838" name="Google Shape;838;p101"/>
          <p:cNvSpPr txBox="1"/>
          <p:nvPr/>
        </p:nvSpPr>
        <p:spPr>
          <a:xfrm>
            <a:off x="3371850" y="6270625"/>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Indice – Tipo de SGBD</a:t>
            </a:r>
            <a:endParaRPr b="0" i="0" sz="1400" u="none" cap="none" strike="noStrike">
              <a:solidFill>
                <a:srgbClr val="000000"/>
              </a:solidFill>
              <a:latin typeface="Arial"/>
              <a:ea typeface="Arial"/>
              <a:cs typeface="Arial"/>
              <a:sym typeface="Arial"/>
            </a:endParaRPr>
          </a:p>
        </p:txBody>
      </p:sp>
      <p:sp>
        <p:nvSpPr>
          <p:cNvPr id="839" name="Google Shape;839;p101"/>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119"/>
          <p:cNvSpPr txBox="1"/>
          <p:nvPr>
            <p:ph type="title"/>
          </p:nvPr>
        </p:nvSpPr>
        <p:spPr>
          <a:xfrm>
            <a:off x="609600" y="457200"/>
            <a:ext cx="80772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2800"/>
              <a:t>Restrições de Integridade - Constraints</a:t>
            </a:r>
            <a:endParaRPr/>
          </a:p>
        </p:txBody>
      </p:sp>
      <p:pic>
        <p:nvPicPr>
          <p:cNvPr id="1025" name="Google Shape;1025;p119"/>
          <p:cNvPicPr preferRelativeResize="0"/>
          <p:nvPr/>
        </p:nvPicPr>
        <p:blipFill rotWithShape="1">
          <a:blip r:embed="rId3">
            <a:alphaModFix/>
          </a:blip>
          <a:srcRect b="0" l="0" r="0" t="0"/>
          <a:stretch/>
        </p:blipFill>
        <p:spPr>
          <a:xfrm>
            <a:off x="7481888" y="508000"/>
            <a:ext cx="1439862" cy="495300"/>
          </a:xfrm>
          <a:prstGeom prst="rect">
            <a:avLst/>
          </a:prstGeom>
          <a:noFill/>
          <a:ln>
            <a:noFill/>
          </a:ln>
        </p:spPr>
      </p:pic>
      <p:sp>
        <p:nvSpPr>
          <p:cNvPr id="1026" name="Google Shape;1026;p11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1027" name="Google Shape;1027;p11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Indice – Tipo de SGBD</a:t>
            </a:r>
            <a:endParaRPr b="0" i="0" sz="1400" u="none" cap="none" strike="noStrike">
              <a:solidFill>
                <a:srgbClr val="000000"/>
              </a:solidFill>
              <a:latin typeface="Arial"/>
              <a:ea typeface="Arial"/>
              <a:cs typeface="Arial"/>
              <a:sym typeface="Arial"/>
            </a:endParaRPr>
          </a:p>
        </p:txBody>
      </p:sp>
      <p:pic>
        <p:nvPicPr>
          <p:cNvPr id="1028" name="Google Shape;1028;p119"/>
          <p:cNvPicPr preferRelativeResize="0"/>
          <p:nvPr/>
        </p:nvPicPr>
        <p:blipFill rotWithShape="1">
          <a:blip r:embed="rId4">
            <a:alphaModFix/>
          </a:blip>
          <a:srcRect b="0" l="0" r="0" t="0"/>
          <a:stretch/>
        </p:blipFill>
        <p:spPr>
          <a:xfrm>
            <a:off x="1403350" y="1773238"/>
            <a:ext cx="6445250" cy="4176712"/>
          </a:xfrm>
          <a:prstGeom prst="rect">
            <a:avLst/>
          </a:prstGeom>
          <a:noFill/>
          <a:ln>
            <a:noFill/>
          </a:ln>
        </p:spPr>
      </p:pic>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20"/>
          <p:cNvSpPr txBox="1"/>
          <p:nvPr>
            <p:ph type="title"/>
          </p:nvPr>
        </p:nvSpPr>
        <p:spPr>
          <a:xfrm>
            <a:off x="609600" y="457200"/>
            <a:ext cx="80772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2800"/>
              <a:t>Restrições de Integridade - Constraints</a:t>
            </a:r>
            <a:endParaRPr/>
          </a:p>
        </p:txBody>
      </p:sp>
      <p:pic>
        <p:nvPicPr>
          <p:cNvPr id="1034" name="Google Shape;1034;p120"/>
          <p:cNvPicPr preferRelativeResize="0"/>
          <p:nvPr/>
        </p:nvPicPr>
        <p:blipFill rotWithShape="1">
          <a:blip r:embed="rId3">
            <a:alphaModFix/>
          </a:blip>
          <a:srcRect b="0" l="0" r="0" t="0"/>
          <a:stretch/>
        </p:blipFill>
        <p:spPr>
          <a:xfrm>
            <a:off x="7481888" y="508000"/>
            <a:ext cx="1439862" cy="495300"/>
          </a:xfrm>
          <a:prstGeom prst="rect">
            <a:avLst/>
          </a:prstGeom>
          <a:noFill/>
          <a:ln>
            <a:noFill/>
          </a:ln>
        </p:spPr>
      </p:pic>
      <p:sp>
        <p:nvSpPr>
          <p:cNvPr id="1035" name="Google Shape;1035;p12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1036" name="Google Shape;1036;p12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Indice – Tipo de SGBD</a:t>
            </a:r>
            <a:endParaRPr b="0" i="0" sz="1400" u="none" cap="none" strike="noStrike">
              <a:solidFill>
                <a:srgbClr val="000000"/>
              </a:solidFill>
              <a:latin typeface="Arial"/>
              <a:ea typeface="Arial"/>
              <a:cs typeface="Arial"/>
              <a:sym typeface="Arial"/>
            </a:endParaRPr>
          </a:p>
        </p:txBody>
      </p:sp>
      <p:pic>
        <p:nvPicPr>
          <p:cNvPr id="1037" name="Google Shape;1037;p120"/>
          <p:cNvPicPr preferRelativeResize="0"/>
          <p:nvPr/>
        </p:nvPicPr>
        <p:blipFill rotWithShape="1">
          <a:blip r:embed="rId4">
            <a:alphaModFix/>
          </a:blip>
          <a:srcRect b="0" l="0" r="0" t="0"/>
          <a:stretch/>
        </p:blipFill>
        <p:spPr>
          <a:xfrm>
            <a:off x="1692275" y="1844675"/>
            <a:ext cx="5789613" cy="3819525"/>
          </a:xfrm>
          <a:prstGeom prst="rect">
            <a:avLst/>
          </a:prstGeom>
          <a:noFill/>
          <a:ln>
            <a:noFill/>
          </a:ln>
        </p:spPr>
      </p:pic>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pic>
        <p:nvPicPr>
          <p:cNvPr id="1042" name="Google Shape;1042;p121"/>
          <p:cNvPicPr preferRelativeResize="0"/>
          <p:nvPr/>
        </p:nvPicPr>
        <p:blipFill rotWithShape="1">
          <a:blip r:embed="rId3">
            <a:alphaModFix/>
          </a:blip>
          <a:srcRect b="0" l="0" r="0" t="0"/>
          <a:stretch/>
        </p:blipFill>
        <p:spPr>
          <a:xfrm>
            <a:off x="395288" y="1989138"/>
            <a:ext cx="6800850" cy="4200525"/>
          </a:xfrm>
          <a:prstGeom prst="rect">
            <a:avLst/>
          </a:prstGeom>
          <a:noFill/>
          <a:ln>
            <a:noFill/>
          </a:ln>
        </p:spPr>
      </p:pic>
      <p:sp>
        <p:nvSpPr>
          <p:cNvPr id="1043" name="Google Shape;1043;p121"/>
          <p:cNvSpPr txBox="1"/>
          <p:nvPr>
            <p:ph type="title"/>
          </p:nvPr>
        </p:nvSpPr>
        <p:spPr>
          <a:xfrm>
            <a:off x="609600" y="457200"/>
            <a:ext cx="80772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2800"/>
              <a:t>Restrições de Integridade - Constraints</a:t>
            </a:r>
            <a:endParaRPr/>
          </a:p>
        </p:txBody>
      </p:sp>
      <p:pic>
        <p:nvPicPr>
          <p:cNvPr id="1044" name="Google Shape;1044;p121"/>
          <p:cNvPicPr preferRelativeResize="0"/>
          <p:nvPr/>
        </p:nvPicPr>
        <p:blipFill rotWithShape="1">
          <a:blip r:embed="rId4">
            <a:alphaModFix/>
          </a:blip>
          <a:srcRect b="0" l="0" r="0" t="0"/>
          <a:stretch/>
        </p:blipFill>
        <p:spPr>
          <a:xfrm>
            <a:off x="7481888" y="508000"/>
            <a:ext cx="1439862" cy="495300"/>
          </a:xfrm>
          <a:prstGeom prst="rect">
            <a:avLst/>
          </a:prstGeom>
          <a:noFill/>
          <a:ln>
            <a:noFill/>
          </a:ln>
        </p:spPr>
      </p:pic>
      <p:sp>
        <p:nvSpPr>
          <p:cNvPr id="1045" name="Google Shape;1045;p12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1046" name="Google Shape;1046;p12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Indice – Tipo de SGBD</a:t>
            </a:r>
            <a:endParaRPr b="0" i="0" sz="1400" u="none" cap="none" strike="noStrike">
              <a:solidFill>
                <a:srgbClr val="000000"/>
              </a:solidFill>
              <a:latin typeface="Arial"/>
              <a:ea typeface="Arial"/>
              <a:cs typeface="Arial"/>
              <a:sym typeface="Arial"/>
            </a:endParaRPr>
          </a:p>
        </p:txBody>
      </p:sp>
      <p:pic>
        <p:nvPicPr>
          <p:cNvPr id="1047" name="Google Shape;1047;p121"/>
          <p:cNvPicPr preferRelativeResize="0"/>
          <p:nvPr/>
        </p:nvPicPr>
        <p:blipFill rotWithShape="1">
          <a:blip r:embed="rId5">
            <a:alphaModFix/>
          </a:blip>
          <a:srcRect b="0" l="0" r="0" t="0"/>
          <a:stretch/>
        </p:blipFill>
        <p:spPr>
          <a:xfrm>
            <a:off x="4238625" y="1412875"/>
            <a:ext cx="4714875" cy="1995488"/>
          </a:xfrm>
          <a:prstGeom prst="rect">
            <a:avLst/>
          </a:prstGeom>
          <a:noFill/>
          <a:ln>
            <a:noFill/>
          </a:ln>
        </p:spPr>
      </p:pic>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pic>
        <p:nvPicPr>
          <p:cNvPr id="1052" name="Google Shape;1052;p122"/>
          <p:cNvPicPr preferRelativeResize="0"/>
          <p:nvPr/>
        </p:nvPicPr>
        <p:blipFill rotWithShape="1">
          <a:blip r:embed="rId3">
            <a:alphaModFix/>
          </a:blip>
          <a:srcRect b="0" l="0" r="0" t="0"/>
          <a:stretch/>
        </p:blipFill>
        <p:spPr>
          <a:xfrm>
            <a:off x="693738" y="1844675"/>
            <a:ext cx="6762750" cy="4171950"/>
          </a:xfrm>
          <a:prstGeom prst="rect">
            <a:avLst/>
          </a:prstGeom>
          <a:noFill/>
          <a:ln>
            <a:noFill/>
          </a:ln>
        </p:spPr>
      </p:pic>
      <p:sp>
        <p:nvSpPr>
          <p:cNvPr id="1053" name="Google Shape;1053;p122"/>
          <p:cNvSpPr txBox="1"/>
          <p:nvPr>
            <p:ph type="title"/>
          </p:nvPr>
        </p:nvSpPr>
        <p:spPr>
          <a:xfrm>
            <a:off x="609600" y="457200"/>
            <a:ext cx="80772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2800"/>
              <a:t>Restrições de Integridade - Constraints</a:t>
            </a:r>
            <a:endParaRPr/>
          </a:p>
        </p:txBody>
      </p:sp>
      <p:pic>
        <p:nvPicPr>
          <p:cNvPr id="1054" name="Google Shape;1054;p122"/>
          <p:cNvPicPr preferRelativeResize="0"/>
          <p:nvPr/>
        </p:nvPicPr>
        <p:blipFill rotWithShape="1">
          <a:blip r:embed="rId4">
            <a:alphaModFix/>
          </a:blip>
          <a:srcRect b="0" l="0" r="0" t="0"/>
          <a:stretch/>
        </p:blipFill>
        <p:spPr>
          <a:xfrm>
            <a:off x="7481888" y="508000"/>
            <a:ext cx="1439862" cy="495300"/>
          </a:xfrm>
          <a:prstGeom prst="rect">
            <a:avLst/>
          </a:prstGeom>
          <a:noFill/>
          <a:ln>
            <a:noFill/>
          </a:ln>
        </p:spPr>
      </p:pic>
      <p:sp>
        <p:nvSpPr>
          <p:cNvPr id="1055" name="Google Shape;1055;p12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1056" name="Google Shape;1056;p12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Indice – Tipo de SGBD</a:t>
            </a:r>
            <a:endParaRPr b="0" i="0" sz="1400" u="none" cap="none" strike="noStrike">
              <a:solidFill>
                <a:srgbClr val="000000"/>
              </a:solidFill>
              <a:latin typeface="Arial"/>
              <a:ea typeface="Arial"/>
              <a:cs typeface="Arial"/>
              <a:sym typeface="Arial"/>
            </a:endParaRPr>
          </a:p>
        </p:txBody>
      </p:sp>
      <p:pic>
        <p:nvPicPr>
          <p:cNvPr id="1057" name="Google Shape;1057;p122"/>
          <p:cNvPicPr preferRelativeResize="0"/>
          <p:nvPr/>
        </p:nvPicPr>
        <p:blipFill rotWithShape="1">
          <a:blip r:embed="rId5">
            <a:alphaModFix/>
          </a:blip>
          <a:srcRect b="0" l="0" r="0" t="0"/>
          <a:stretch/>
        </p:blipFill>
        <p:spPr>
          <a:xfrm>
            <a:off x="4530725" y="1557338"/>
            <a:ext cx="4391025" cy="2136775"/>
          </a:xfrm>
          <a:prstGeom prst="rect">
            <a:avLst/>
          </a:prstGeom>
          <a:noFill/>
          <a:ln>
            <a:noFill/>
          </a:ln>
        </p:spPr>
      </p:pic>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pic>
        <p:nvPicPr>
          <p:cNvPr id="1062" name="Google Shape;1062;p123"/>
          <p:cNvPicPr preferRelativeResize="0"/>
          <p:nvPr/>
        </p:nvPicPr>
        <p:blipFill rotWithShape="1">
          <a:blip r:embed="rId3">
            <a:alphaModFix/>
          </a:blip>
          <a:srcRect b="0" l="0" r="0" t="0"/>
          <a:stretch/>
        </p:blipFill>
        <p:spPr>
          <a:xfrm>
            <a:off x="395288" y="1989138"/>
            <a:ext cx="6800850" cy="4200525"/>
          </a:xfrm>
          <a:prstGeom prst="rect">
            <a:avLst/>
          </a:prstGeom>
          <a:noFill/>
          <a:ln>
            <a:noFill/>
          </a:ln>
        </p:spPr>
      </p:pic>
      <p:sp>
        <p:nvSpPr>
          <p:cNvPr id="1063" name="Google Shape;1063;p123"/>
          <p:cNvSpPr txBox="1"/>
          <p:nvPr>
            <p:ph type="title"/>
          </p:nvPr>
        </p:nvSpPr>
        <p:spPr>
          <a:xfrm>
            <a:off x="609600" y="457200"/>
            <a:ext cx="80772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2800"/>
              <a:t>Restrições de Integridade - Constraints</a:t>
            </a:r>
            <a:endParaRPr/>
          </a:p>
        </p:txBody>
      </p:sp>
      <p:pic>
        <p:nvPicPr>
          <p:cNvPr id="1064" name="Google Shape;1064;p123"/>
          <p:cNvPicPr preferRelativeResize="0"/>
          <p:nvPr/>
        </p:nvPicPr>
        <p:blipFill rotWithShape="1">
          <a:blip r:embed="rId4">
            <a:alphaModFix/>
          </a:blip>
          <a:srcRect b="0" l="0" r="0" t="0"/>
          <a:stretch/>
        </p:blipFill>
        <p:spPr>
          <a:xfrm>
            <a:off x="7481888" y="508000"/>
            <a:ext cx="1439862" cy="495300"/>
          </a:xfrm>
          <a:prstGeom prst="rect">
            <a:avLst/>
          </a:prstGeom>
          <a:noFill/>
          <a:ln>
            <a:noFill/>
          </a:ln>
        </p:spPr>
      </p:pic>
      <p:sp>
        <p:nvSpPr>
          <p:cNvPr id="1065" name="Google Shape;1065;p12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1066" name="Google Shape;1066;p12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Indice – Tipo de SGBD</a:t>
            </a:r>
            <a:endParaRPr b="0" i="0" sz="1400" u="none" cap="none" strike="noStrike">
              <a:solidFill>
                <a:srgbClr val="000000"/>
              </a:solidFill>
              <a:latin typeface="Arial"/>
              <a:ea typeface="Arial"/>
              <a:cs typeface="Arial"/>
              <a:sym typeface="Arial"/>
            </a:endParaRPr>
          </a:p>
        </p:txBody>
      </p:sp>
      <p:pic>
        <p:nvPicPr>
          <p:cNvPr id="1067" name="Google Shape;1067;p123"/>
          <p:cNvPicPr preferRelativeResize="0"/>
          <p:nvPr/>
        </p:nvPicPr>
        <p:blipFill rotWithShape="1">
          <a:blip r:embed="rId5">
            <a:alphaModFix/>
          </a:blip>
          <a:srcRect b="0" l="0" r="0" t="0"/>
          <a:stretch/>
        </p:blipFill>
        <p:spPr>
          <a:xfrm>
            <a:off x="5041900" y="1412875"/>
            <a:ext cx="3744913" cy="2487613"/>
          </a:xfrm>
          <a:prstGeom prst="rect">
            <a:avLst/>
          </a:prstGeom>
          <a:noFill/>
          <a:ln>
            <a:noFill/>
          </a:ln>
        </p:spPr>
      </p:pic>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pic>
        <p:nvPicPr>
          <p:cNvPr id="1072" name="Google Shape;1072;p124"/>
          <p:cNvPicPr preferRelativeResize="0"/>
          <p:nvPr/>
        </p:nvPicPr>
        <p:blipFill rotWithShape="1">
          <a:blip r:embed="rId3">
            <a:alphaModFix/>
          </a:blip>
          <a:srcRect b="0" l="0" r="0" t="0"/>
          <a:stretch/>
        </p:blipFill>
        <p:spPr>
          <a:xfrm>
            <a:off x="155575" y="1700213"/>
            <a:ext cx="6800850" cy="4200525"/>
          </a:xfrm>
          <a:prstGeom prst="rect">
            <a:avLst/>
          </a:prstGeom>
          <a:noFill/>
          <a:ln>
            <a:noFill/>
          </a:ln>
        </p:spPr>
      </p:pic>
      <p:sp>
        <p:nvSpPr>
          <p:cNvPr id="1073" name="Google Shape;1073;p124"/>
          <p:cNvSpPr txBox="1"/>
          <p:nvPr>
            <p:ph type="title"/>
          </p:nvPr>
        </p:nvSpPr>
        <p:spPr>
          <a:xfrm>
            <a:off x="609600" y="457200"/>
            <a:ext cx="80772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2800"/>
              <a:t>Restrições de Integridade - Constraints</a:t>
            </a:r>
            <a:endParaRPr/>
          </a:p>
        </p:txBody>
      </p:sp>
      <p:pic>
        <p:nvPicPr>
          <p:cNvPr id="1074" name="Google Shape;1074;p124"/>
          <p:cNvPicPr preferRelativeResize="0"/>
          <p:nvPr/>
        </p:nvPicPr>
        <p:blipFill rotWithShape="1">
          <a:blip r:embed="rId4">
            <a:alphaModFix/>
          </a:blip>
          <a:srcRect b="0" l="0" r="0" t="0"/>
          <a:stretch/>
        </p:blipFill>
        <p:spPr>
          <a:xfrm>
            <a:off x="7481888" y="508000"/>
            <a:ext cx="1439862" cy="495300"/>
          </a:xfrm>
          <a:prstGeom prst="rect">
            <a:avLst/>
          </a:prstGeom>
          <a:noFill/>
          <a:ln>
            <a:noFill/>
          </a:ln>
        </p:spPr>
      </p:pic>
      <p:sp>
        <p:nvSpPr>
          <p:cNvPr id="1075" name="Google Shape;1075;p12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1076" name="Google Shape;1076;p12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Indice – Tipo de SGBD</a:t>
            </a:r>
            <a:endParaRPr b="0" i="0" sz="1400" u="none" cap="none" strike="noStrike">
              <a:solidFill>
                <a:srgbClr val="000000"/>
              </a:solidFill>
              <a:latin typeface="Arial"/>
              <a:ea typeface="Arial"/>
              <a:cs typeface="Arial"/>
              <a:sym typeface="Arial"/>
            </a:endParaRPr>
          </a:p>
        </p:txBody>
      </p:sp>
      <p:pic>
        <p:nvPicPr>
          <p:cNvPr id="1077" name="Google Shape;1077;p124"/>
          <p:cNvPicPr preferRelativeResize="0"/>
          <p:nvPr/>
        </p:nvPicPr>
        <p:blipFill rotWithShape="1">
          <a:blip r:embed="rId5">
            <a:alphaModFix/>
          </a:blip>
          <a:srcRect b="0" l="0" r="0" t="0"/>
          <a:stretch/>
        </p:blipFill>
        <p:spPr>
          <a:xfrm>
            <a:off x="4943475" y="1220788"/>
            <a:ext cx="3960813" cy="2873375"/>
          </a:xfrm>
          <a:prstGeom prst="rect">
            <a:avLst/>
          </a:prstGeom>
          <a:noFill/>
          <a:ln>
            <a:noFill/>
          </a:ln>
        </p:spPr>
      </p:pic>
    </p:spTree>
  </p:cSld>
  <p:clrMapOvr>
    <a:masterClrMapping/>
  </p:clrMapOvr>
  <p:transition spd="slow">
    <p:push/>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125"/>
          <p:cNvSpPr txBox="1"/>
          <p:nvPr>
            <p:ph type="ctrTitle"/>
          </p:nvPr>
        </p:nvSpPr>
        <p:spPr>
          <a:xfrm>
            <a:off x="2916238" y="2438400"/>
            <a:ext cx="5541962"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2800"/>
              <a:t>Histórico do Banco de Dados</a:t>
            </a:r>
            <a:endParaRPr i="1" sz="2800"/>
          </a:p>
        </p:txBody>
      </p:sp>
      <p:pic>
        <p:nvPicPr>
          <p:cNvPr id="1083" name="Google Shape;1083;p125"/>
          <p:cNvPicPr preferRelativeResize="0"/>
          <p:nvPr/>
        </p:nvPicPr>
        <p:blipFill rotWithShape="1">
          <a:blip r:embed="rId3">
            <a:alphaModFix/>
          </a:blip>
          <a:srcRect b="0" l="0" r="0" t="0"/>
          <a:stretch/>
        </p:blipFill>
        <p:spPr>
          <a:xfrm>
            <a:off x="7380288" y="692150"/>
            <a:ext cx="1439862" cy="495300"/>
          </a:xfrm>
          <a:prstGeom prst="rect">
            <a:avLst/>
          </a:prstGeom>
          <a:noFill/>
          <a:ln>
            <a:noFill/>
          </a:ln>
        </p:spPr>
      </p:pic>
      <p:sp>
        <p:nvSpPr>
          <p:cNvPr id="1084" name="Google Shape;1084;p12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en-US" sz="1200" u="none" cap="none" strike="noStrike">
                <a:solidFill>
                  <a:srgbClr val="000000"/>
                </a:solidFill>
                <a:latin typeface="Arial"/>
                <a:ea typeface="Arial"/>
                <a:cs typeface="Arial"/>
                <a:sym typeface="Arial"/>
              </a:rPr>
              <a:t>v</a:t>
            </a:r>
            <a:endParaRPr/>
          </a:p>
        </p:txBody>
      </p:sp>
      <p:sp>
        <p:nvSpPr>
          <p:cNvPr id="1085" name="Google Shape;1085;p12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Tree>
  </p:cSld>
  <p:clrMapOvr>
    <a:masterClrMapping/>
  </p:clrMapOvr>
  <p:transition spd="slow">
    <p:push/>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126"/>
          <p:cNvSpPr txBox="1"/>
          <p:nvPr>
            <p:ph idx="12" type="sldNum"/>
          </p:nvPr>
        </p:nvSpPr>
        <p:spPr>
          <a:xfrm>
            <a:off x="457200" y="6245225"/>
            <a:ext cx="2133600" cy="47625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092" name="Google Shape;1092;p126"/>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800"/>
              <a:t>Histórico do Banco de Dados</a:t>
            </a:r>
            <a:endParaRPr b="1" sz="2800"/>
          </a:p>
        </p:txBody>
      </p:sp>
      <p:sp>
        <p:nvSpPr>
          <p:cNvPr id="1093" name="Google Shape;1093;p126"/>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2100"/>
              <a:buChar char="■"/>
            </a:pPr>
            <a:r>
              <a:rPr lang="en-US" sz="2800"/>
              <a:t>Modelos de Sistemas de Banco de Dados:</a:t>
            </a:r>
            <a:endParaRPr/>
          </a:p>
          <a:p>
            <a:pPr indent="0" lvl="0" marL="0" rtl="0" algn="l">
              <a:lnSpc>
                <a:spcPct val="90000"/>
              </a:lnSpc>
              <a:spcBef>
                <a:spcPts val="560"/>
              </a:spcBef>
              <a:spcAft>
                <a:spcPts val="0"/>
              </a:spcAft>
              <a:buSzPts val="2100"/>
              <a:buFont typeface="Noto Sans Symbols"/>
              <a:buNone/>
            </a:pPr>
            <a:r>
              <a:t/>
            </a:r>
            <a:endParaRPr sz="2800"/>
          </a:p>
          <a:p>
            <a:pPr indent="-342900" lvl="0" marL="342900" rtl="0" algn="l">
              <a:lnSpc>
                <a:spcPct val="150000"/>
              </a:lnSpc>
              <a:spcBef>
                <a:spcPts val="0"/>
              </a:spcBef>
              <a:spcAft>
                <a:spcPts val="0"/>
              </a:spcAft>
              <a:buClr>
                <a:schemeClr val="dk1"/>
              </a:buClr>
              <a:buSzPts val="2800"/>
              <a:buFont typeface="Arial"/>
              <a:buNone/>
            </a:pPr>
            <a:r>
              <a:rPr lang="en-US" sz="2800"/>
              <a:t>	- Hierárquico</a:t>
            </a:r>
            <a:endParaRPr/>
          </a:p>
          <a:p>
            <a:pPr indent="-342900" lvl="0" marL="342900" rtl="0" algn="l">
              <a:lnSpc>
                <a:spcPct val="150000"/>
              </a:lnSpc>
              <a:spcBef>
                <a:spcPts val="0"/>
              </a:spcBef>
              <a:spcAft>
                <a:spcPts val="0"/>
              </a:spcAft>
              <a:buClr>
                <a:schemeClr val="dk1"/>
              </a:buClr>
              <a:buSzPts val="2800"/>
              <a:buFont typeface="Arial"/>
              <a:buNone/>
            </a:pPr>
            <a:r>
              <a:rPr lang="en-US" sz="2800"/>
              <a:t>	- Rede</a:t>
            </a:r>
            <a:endParaRPr/>
          </a:p>
          <a:p>
            <a:pPr indent="-342900" lvl="0" marL="342900" rtl="0" algn="l">
              <a:lnSpc>
                <a:spcPct val="150000"/>
              </a:lnSpc>
              <a:spcBef>
                <a:spcPts val="0"/>
              </a:spcBef>
              <a:spcAft>
                <a:spcPts val="0"/>
              </a:spcAft>
              <a:buClr>
                <a:schemeClr val="dk1"/>
              </a:buClr>
              <a:buSzPts val="2800"/>
              <a:buFont typeface="Arial"/>
              <a:buNone/>
            </a:pPr>
            <a:r>
              <a:rPr lang="en-US" sz="2800"/>
              <a:t>	- Relacionais</a:t>
            </a:r>
            <a:endParaRPr/>
          </a:p>
          <a:p>
            <a:pPr indent="-342900" lvl="0" marL="342900" rtl="0" algn="l">
              <a:lnSpc>
                <a:spcPct val="150000"/>
              </a:lnSpc>
              <a:spcBef>
                <a:spcPts val="0"/>
              </a:spcBef>
              <a:spcAft>
                <a:spcPts val="0"/>
              </a:spcAft>
              <a:buClr>
                <a:schemeClr val="dk1"/>
              </a:buClr>
              <a:buSzPts val="2800"/>
              <a:buFont typeface="Arial"/>
              <a:buNone/>
            </a:pPr>
            <a:r>
              <a:rPr lang="en-US" sz="2800"/>
              <a:t>	- Orientado a Objetos</a:t>
            </a:r>
            <a:endParaRPr sz="2800"/>
          </a:p>
        </p:txBody>
      </p:sp>
      <p:pic>
        <p:nvPicPr>
          <p:cNvPr id="1094" name="Google Shape;1094;p126"/>
          <p:cNvPicPr preferRelativeResize="0"/>
          <p:nvPr/>
        </p:nvPicPr>
        <p:blipFill rotWithShape="1">
          <a:blip r:embed="rId3">
            <a:alphaModFix/>
          </a:blip>
          <a:srcRect b="0" l="0" r="0" t="0"/>
          <a:stretch/>
        </p:blipFill>
        <p:spPr>
          <a:xfrm>
            <a:off x="7380288" y="692150"/>
            <a:ext cx="1439862" cy="495300"/>
          </a:xfrm>
          <a:prstGeom prst="rect">
            <a:avLst/>
          </a:prstGeom>
          <a:noFill/>
          <a:ln>
            <a:noFill/>
          </a:ln>
        </p:spPr>
      </p:pic>
      <p:sp>
        <p:nvSpPr>
          <p:cNvPr id="1095" name="Google Shape;1095;p12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Indice – Tipo de SGBD</a:t>
            </a:r>
            <a:endParaRPr b="0" i="0" sz="1400" u="none" cap="none" strike="noStrike">
              <a:solidFill>
                <a:srgbClr val="000000"/>
              </a:solidFill>
              <a:latin typeface="Arial"/>
              <a:ea typeface="Arial"/>
              <a:cs typeface="Arial"/>
              <a:sym typeface="Arial"/>
            </a:endParaRPr>
          </a:p>
        </p:txBody>
      </p:sp>
    </p:spTree>
  </p:cSld>
  <p:clrMapOvr>
    <a:masterClrMapping/>
  </p:clrMapOvr>
  <p:transition spd="slow">
    <p:push/>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27"/>
          <p:cNvSpPr txBox="1"/>
          <p:nvPr>
            <p:ph type="ctrTitle"/>
          </p:nvPr>
        </p:nvSpPr>
        <p:spPr>
          <a:xfrm>
            <a:off x="2916238" y="2438400"/>
            <a:ext cx="5541962"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2800"/>
              <a:t>Banco de Dados - Hierárquico</a:t>
            </a:r>
            <a:endParaRPr i="1" sz="2800"/>
          </a:p>
        </p:txBody>
      </p:sp>
      <p:pic>
        <p:nvPicPr>
          <p:cNvPr id="1101" name="Google Shape;1101;p127"/>
          <p:cNvPicPr preferRelativeResize="0"/>
          <p:nvPr/>
        </p:nvPicPr>
        <p:blipFill rotWithShape="1">
          <a:blip r:embed="rId3">
            <a:alphaModFix/>
          </a:blip>
          <a:srcRect b="0" l="0" r="0" t="0"/>
          <a:stretch/>
        </p:blipFill>
        <p:spPr>
          <a:xfrm>
            <a:off x="7380288" y="692150"/>
            <a:ext cx="1439862" cy="495300"/>
          </a:xfrm>
          <a:prstGeom prst="rect">
            <a:avLst/>
          </a:prstGeom>
          <a:noFill/>
          <a:ln>
            <a:noFill/>
          </a:ln>
        </p:spPr>
      </p:pic>
      <p:sp>
        <p:nvSpPr>
          <p:cNvPr id="1102" name="Google Shape;1102;p12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Indice – Tipo de SGBD</a:t>
            </a:r>
            <a:endParaRPr b="0" i="0" sz="1400" u="none" cap="none" strike="noStrike">
              <a:solidFill>
                <a:srgbClr val="000000"/>
              </a:solidFill>
              <a:latin typeface="Arial"/>
              <a:ea typeface="Arial"/>
              <a:cs typeface="Arial"/>
              <a:sym typeface="Arial"/>
            </a:endParaRPr>
          </a:p>
        </p:txBody>
      </p:sp>
      <p:sp>
        <p:nvSpPr>
          <p:cNvPr id="1103" name="Google Shape;1103;p12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Tree>
  </p:cSld>
  <p:clrMapOvr>
    <a:masterClrMapping/>
  </p:clrMapOvr>
  <p:transition spd="slow">
    <p:push/>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28"/>
          <p:cNvSpPr txBox="1"/>
          <p:nvPr>
            <p:ph idx="12" type="sldNum"/>
          </p:nvPr>
        </p:nvSpPr>
        <p:spPr>
          <a:xfrm>
            <a:off x="457200" y="6245225"/>
            <a:ext cx="2133600" cy="47625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110" name="Google Shape;1110;p128"/>
          <p:cNvSpPr txBox="1"/>
          <p:nvPr>
            <p:ph type="title"/>
          </p:nvPr>
        </p:nvSpPr>
        <p:spPr>
          <a:xfrm>
            <a:off x="404813" y="412750"/>
            <a:ext cx="8229600" cy="1371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800"/>
              <a:t>Modelo Hierárquico - Conceito</a:t>
            </a:r>
            <a:endParaRPr b="1" sz="2800"/>
          </a:p>
        </p:txBody>
      </p:sp>
      <p:sp>
        <p:nvSpPr>
          <p:cNvPr id="1111" name="Google Shape;1111;p128"/>
          <p:cNvSpPr txBox="1"/>
          <p:nvPr>
            <p:ph idx="1" type="body"/>
          </p:nvPr>
        </p:nvSpPr>
        <p:spPr>
          <a:xfrm>
            <a:off x="107950" y="1989138"/>
            <a:ext cx="4319588" cy="4289425"/>
          </a:xfrm>
          <a:prstGeom prst="rect">
            <a:avLst/>
          </a:prstGeom>
          <a:noFill/>
          <a:ln>
            <a:noFill/>
          </a:ln>
        </p:spPr>
        <p:txBody>
          <a:bodyPr anchorCtr="0" anchor="t" bIns="45700" lIns="91425" spcFirstLastPara="1" rIns="91425" wrap="square" tIns="45700">
            <a:noAutofit/>
          </a:bodyPr>
          <a:lstStyle/>
          <a:p>
            <a:pPr indent="-457200" lvl="0" marL="457200" rtl="0" algn="just">
              <a:lnSpc>
                <a:spcPct val="90000"/>
              </a:lnSpc>
              <a:spcBef>
                <a:spcPts val="0"/>
              </a:spcBef>
              <a:spcAft>
                <a:spcPts val="0"/>
              </a:spcAft>
              <a:buSzPts val="1800"/>
              <a:buFont typeface="Arial"/>
              <a:buAutoNum type="arabicPeriod"/>
            </a:pPr>
            <a:r>
              <a:rPr lang="en-US" sz="2400"/>
              <a:t>Um BD hierárquico é composto de </a:t>
            </a:r>
            <a:r>
              <a:rPr lang="en-US" sz="2400">
                <a:solidFill>
                  <a:srgbClr val="FF0000"/>
                </a:solidFill>
              </a:rPr>
              <a:t>árvores</a:t>
            </a:r>
            <a:r>
              <a:rPr lang="en-US" sz="2400"/>
              <a:t> de registros.</a:t>
            </a:r>
            <a:endParaRPr/>
          </a:p>
          <a:p>
            <a:pPr indent="-342900" lvl="0" marL="457200" rtl="0" algn="just">
              <a:lnSpc>
                <a:spcPct val="90000"/>
              </a:lnSpc>
              <a:spcBef>
                <a:spcPts val="480"/>
              </a:spcBef>
              <a:spcAft>
                <a:spcPts val="0"/>
              </a:spcAft>
              <a:buSzPts val="1800"/>
              <a:buFont typeface="Arial"/>
              <a:buNone/>
            </a:pPr>
            <a:r>
              <a:t/>
            </a:r>
            <a:endParaRPr sz="2400"/>
          </a:p>
          <a:p>
            <a:pPr indent="-457200" lvl="0" marL="457200" rtl="0" algn="just">
              <a:lnSpc>
                <a:spcPct val="90000"/>
              </a:lnSpc>
              <a:spcBef>
                <a:spcPts val="480"/>
              </a:spcBef>
              <a:spcAft>
                <a:spcPts val="0"/>
              </a:spcAft>
              <a:buSzPts val="1800"/>
              <a:buFont typeface="Arial"/>
              <a:buAutoNum type="arabicPeriod"/>
            </a:pPr>
            <a:r>
              <a:rPr lang="en-US" sz="2400"/>
              <a:t>Entre os diferentes tipos de registros (segmentos) existem as </a:t>
            </a:r>
            <a:r>
              <a:rPr lang="en-US" sz="2400">
                <a:solidFill>
                  <a:srgbClr val="FF0000"/>
                </a:solidFill>
              </a:rPr>
              <a:t>ligações pai-filho</a:t>
            </a:r>
            <a:r>
              <a:rPr lang="en-US" sz="2400"/>
              <a:t>.</a:t>
            </a:r>
            <a:endParaRPr/>
          </a:p>
          <a:p>
            <a:pPr indent="-342900" lvl="0" marL="457200" rtl="0" algn="just">
              <a:lnSpc>
                <a:spcPct val="90000"/>
              </a:lnSpc>
              <a:spcBef>
                <a:spcPts val="480"/>
              </a:spcBef>
              <a:spcAft>
                <a:spcPts val="0"/>
              </a:spcAft>
              <a:buSzPts val="1800"/>
              <a:buFont typeface="Arial"/>
              <a:buNone/>
            </a:pPr>
            <a:r>
              <a:t/>
            </a:r>
            <a:endParaRPr sz="2400"/>
          </a:p>
          <a:p>
            <a:pPr indent="-457200" lvl="0" marL="457200" rtl="0" algn="just">
              <a:lnSpc>
                <a:spcPct val="90000"/>
              </a:lnSpc>
              <a:spcBef>
                <a:spcPts val="480"/>
              </a:spcBef>
              <a:spcAft>
                <a:spcPts val="0"/>
              </a:spcAft>
              <a:buSzPts val="1800"/>
              <a:buFont typeface="Arial"/>
              <a:buAutoNum type="arabicPeriod"/>
            </a:pPr>
            <a:r>
              <a:rPr lang="en-US" sz="2400"/>
              <a:t>Um determinado registro somente pode possuir </a:t>
            </a:r>
            <a:r>
              <a:rPr lang="en-US" sz="2400">
                <a:solidFill>
                  <a:srgbClr val="FF0000"/>
                </a:solidFill>
              </a:rPr>
              <a:t>um registro pai.</a:t>
            </a:r>
            <a:endParaRPr sz="2400">
              <a:solidFill>
                <a:srgbClr val="FF0000"/>
              </a:solidFill>
            </a:endParaRPr>
          </a:p>
        </p:txBody>
      </p:sp>
      <p:pic>
        <p:nvPicPr>
          <p:cNvPr id="1112" name="Google Shape;1112;p128"/>
          <p:cNvPicPr preferRelativeResize="0"/>
          <p:nvPr/>
        </p:nvPicPr>
        <p:blipFill rotWithShape="1">
          <a:blip r:embed="rId3">
            <a:alphaModFix/>
          </a:blip>
          <a:srcRect b="0" l="0" r="0" t="0"/>
          <a:stretch/>
        </p:blipFill>
        <p:spPr>
          <a:xfrm>
            <a:off x="7380288" y="692150"/>
            <a:ext cx="1439862" cy="495300"/>
          </a:xfrm>
          <a:prstGeom prst="rect">
            <a:avLst/>
          </a:prstGeom>
          <a:noFill/>
          <a:ln>
            <a:noFill/>
          </a:ln>
        </p:spPr>
      </p:pic>
      <p:pic>
        <p:nvPicPr>
          <p:cNvPr id="1113" name="Google Shape;1113;p128"/>
          <p:cNvPicPr preferRelativeResize="0"/>
          <p:nvPr/>
        </p:nvPicPr>
        <p:blipFill rotWithShape="1">
          <a:blip r:embed="rId4">
            <a:alphaModFix/>
          </a:blip>
          <a:srcRect b="0" l="0" r="0" t="0"/>
          <a:stretch/>
        </p:blipFill>
        <p:spPr>
          <a:xfrm>
            <a:off x="4427538" y="2133600"/>
            <a:ext cx="4608512" cy="1812925"/>
          </a:xfrm>
          <a:prstGeom prst="rect">
            <a:avLst/>
          </a:prstGeom>
          <a:noFill/>
          <a:ln>
            <a:noFill/>
          </a:ln>
        </p:spPr>
      </p:pic>
      <p:sp>
        <p:nvSpPr>
          <p:cNvPr id="1114" name="Google Shape;1114;p12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Indice – Tipo de SGBD</a:t>
            </a:r>
            <a:endParaRPr b="0" i="0" sz="1400" u="none" cap="none" strike="noStrike">
              <a:solidFill>
                <a:srgbClr val="000000"/>
              </a:solidFill>
              <a:latin typeface="Arial"/>
              <a:ea typeface="Arial"/>
              <a:cs typeface="Arial"/>
              <a:sym typeface="Arial"/>
            </a:endParaRPr>
          </a:p>
        </p:txBody>
      </p:sp>
      <p:pic>
        <p:nvPicPr>
          <p:cNvPr id="1115" name="Google Shape;1115;p128"/>
          <p:cNvPicPr preferRelativeResize="0"/>
          <p:nvPr/>
        </p:nvPicPr>
        <p:blipFill rotWithShape="1">
          <a:blip r:embed="rId5">
            <a:alphaModFix/>
          </a:blip>
          <a:srcRect b="0" l="0" r="0" t="0"/>
          <a:stretch/>
        </p:blipFill>
        <p:spPr>
          <a:xfrm>
            <a:off x="7077075" y="4532313"/>
            <a:ext cx="1638300" cy="1238250"/>
          </a:xfrm>
          <a:prstGeom prst="rect">
            <a:avLst/>
          </a:prstGeom>
          <a:noFill/>
          <a:ln>
            <a:noFill/>
          </a:ln>
        </p:spPr>
      </p:pic>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102"/>
          <p:cNvSpPr txBox="1"/>
          <p:nvPr>
            <p:ph type="title"/>
          </p:nvPr>
        </p:nvSpPr>
        <p:spPr>
          <a:xfrm>
            <a:off x="468312" y="47625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Agenda</a:t>
            </a:r>
            <a:endParaRPr/>
          </a:p>
        </p:txBody>
      </p:sp>
      <p:sp>
        <p:nvSpPr>
          <p:cNvPr id="846" name="Google Shape;846;p102"/>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847" name="Google Shape;847;p102"/>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Indice – Tipo de SGBD</a:t>
            </a:r>
            <a:endParaRPr b="0" i="0" sz="1400" u="none" cap="none" strike="noStrike">
              <a:solidFill>
                <a:srgbClr val="000000"/>
              </a:solidFill>
              <a:latin typeface="Arial"/>
              <a:ea typeface="Arial"/>
              <a:cs typeface="Arial"/>
              <a:sym typeface="Arial"/>
            </a:endParaRPr>
          </a:p>
        </p:txBody>
      </p:sp>
      <p:pic>
        <p:nvPicPr>
          <p:cNvPr id="848" name="Google Shape;848;p102"/>
          <p:cNvPicPr preferRelativeResize="0"/>
          <p:nvPr/>
        </p:nvPicPr>
        <p:blipFill rotWithShape="1">
          <a:blip r:embed="rId3">
            <a:alphaModFix/>
          </a:blip>
          <a:srcRect b="0" l="0" r="0" t="0"/>
          <a:stretch/>
        </p:blipFill>
        <p:spPr>
          <a:xfrm>
            <a:off x="7235825" y="549275"/>
            <a:ext cx="1439862" cy="495300"/>
          </a:xfrm>
          <a:prstGeom prst="rect">
            <a:avLst/>
          </a:prstGeom>
          <a:noFill/>
          <a:ln>
            <a:noFill/>
          </a:ln>
        </p:spPr>
      </p:pic>
      <p:sp>
        <p:nvSpPr>
          <p:cNvPr id="849" name="Google Shape;849;p102"/>
          <p:cNvSpPr txBox="1"/>
          <p:nvPr/>
        </p:nvSpPr>
        <p:spPr>
          <a:xfrm>
            <a:off x="2138290" y="1299210"/>
            <a:ext cx="4572000" cy="4493538"/>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000000"/>
              </a:buClr>
              <a:buSzPts val="1350"/>
              <a:buFont typeface="Noto Sans Symbols"/>
              <a:buChar char="■"/>
            </a:pPr>
            <a:r>
              <a:rPr b="1" i="0" lang="en-US" sz="1600" u="none" cap="none" strike="noStrike">
                <a:solidFill>
                  <a:srgbClr val="000000"/>
                </a:solidFill>
                <a:latin typeface="Arial"/>
                <a:ea typeface="Arial"/>
                <a:cs typeface="Arial"/>
                <a:sym typeface="Arial"/>
              </a:rPr>
              <a:t>Arquivo Sequencial</a:t>
            </a:r>
            <a:endParaRPr/>
          </a:p>
          <a:p>
            <a:pPr indent="-342900" lvl="0" marL="342900" marR="0" rtl="0" algn="l">
              <a:lnSpc>
                <a:spcPct val="150000"/>
              </a:lnSpc>
              <a:spcBef>
                <a:spcPts val="360"/>
              </a:spcBef>
              <a:spcAft>
                <a:spcPts val="0"/>
              </a:spcAft>
              <a:buClr>
                <a:srgbClr val="000000"/>
              </a:buClr>
              <a:buSzPts val="1350"/>
              <a:buFont typeface="Noto Sans Symbols"/>
              <a:buChar char="■"/>
            </a:pPr>
            <a:r>
              <a:rPr b="1" i="0" lang="en-US" sz="1600" u="none" cap="none" strike="noStrike">
                <a:solidFill>
                  <a:srgbClr val="000000"/>
                </a:solidFill>
                <a:latin typeface="Arial"/>
                <a:ea typeface="Arial"/>
                <a:cs typeface="Arial"/>
                <a:sym typeface="Arial"/>
              </a:rPr>
              <a:t>Índice</a:t>
            </a:r>
            <a:endParaRPr/>
          </a:p>
          <a:p>
            <a:pPr indent="-342900" lvl="0" marL="342900" marR="0" rtl="0" algn="l">
              <a:lnSpc>
                <a:spcPct val="150000"/>
              </a:lnSpc>
              <a:spcBef>
                <a:spcPts val="360"/>
              </a:spcBef>
              <a:spcAft>
                <a:spcPts val="0"/>
              </a:spcAft>
              <a:buClr>
                <a:srgbClr val="000000"/>
              </a:buClr>
              <a:buSzPts val="1350"/>
              <a:buFont typeface="Noto Sans Symbols"/>
              <a:buChar char="■"/>
            </a:pPr>
            <a:r>
              <a:rPr b="1" i="0" lang="en-US" sz="1600" u="none" cap="none" strike="noStrike">
                <a:solidFill>
                  <a:srgbClr val="000000"/>
                </a:solidFill>
                <a:latin typeface="Arial"/>
                <a:ea typeface="Arial"/>
                <a:cs typeface="Arial"/>
                <a:sym typeface="Arial"/>
              </a:rPr>
              <a:t>Árvore Btree</a:t>
            </a:r>
            <a:endParaRPr b="1" i="0" sz="1600" u="none" cap="none" strike="noStrike">
              <a:solidFill>
                <a:srgbClr val="000000"/>
              </a:solidFill>
              <a:latin typeface="Arial"/>
              <a:ea typeface="Arial"/>
              <a:cs typeface="Arial"/>
              <a:sym typeface="Arial"/>
            </a:endParaRPr>
          </a:p>
          <a:p>
            <a:pPr indent="-342900" lvl="0" marL="342900" marR="0" rtl="0" algn="l">
              <a:lnSpc>
                <a:spcPct val="150000"/>
              </a:lnSpc>
              <a:spcBef>
                <a:spcPts val="360"/>
              </a:spcBef>
              <a:spcAft>
                <a:spcPts val="0"/>
              </a:spcAft>
              <a:buClr>
                <a:srgbClr val="000000"/>
              </a:buClr>
              <a:buSzPts val="1350"/>
              <a:buFont typeface="Noto Sans Symbols"/>
              <a:buChar char="■"/>
            </a:pPr>
            <a:r>
              <a:rPr b="1" i="0" lang="en-US" sz="1600" u="none" cap="none" strike="noStrike">
                <a:solidFill>
                  <a:srgbClr val="000000"/>
                </a:solidFill>
                <a:latin typeface="Arial"/>
                <a:ea typeface="Arial"/>
                <a:cs typeface="Arial"/>
                <a:sym typeface="Arial"/>
              </a:rPr>
              <a:t>Constraints - Regras</a:t>
            </a:r>
            <a:endParaRPr/>
          </a:p>
          <a:p>
            <a:pPr indent="-342900" lvl="0" marL="342900" marR="0" rtl="0" algn="l">
              <a:lnSpc>
                <a:spcPct val="150000"/>
              </a:lnSpc>
              <a:spcBef>
                <a:spcPts val="360"/>
              </a:spcBef>
              <a:spcAft>
                <a:spcPts val="0"/>
              </a:spcAft>
              <a:buClr>
                <a:srgbClr val="000000"/>
              </a:buClr>
              <a:buSzPts val="1350"/>
              <a:buFont typeface="Noto Sans Symbols"/>
              <a:buChar char="■"/>
            </a:pPr>
            <a:r>
              <a:rPr b="1" i="0" lang="en-US" sz="1600" u="none" cap="none" strike="noStrike">
                <a:solidFill>
                  <a:srgbClr val="000000"/>
                </a:solidFill>
                <a:latin typeface="Arial"/>
                <a:ea typeface="Arial"/>
                <a:cs typeface="Arial"/>
                <a:sym typeface="Arial"/>
              </a:rPr>
              <a:t>Tipo de SGBD</a:t>
            </a:r>
            <a:endParaRPr/>
          </a:p>
          <a:p>
            <a:pPr indent="-342900" lvl="0" marL="342900" marR="0" rtl="0" algn="l">
              <a:lnSpc>
                <a:spcPct val="150000"/>
              </a:lnSpc>
              <a:spcBef>
                <a:spcPts val="360"/>
              </a:spcBef>
              <a:spcAft>
                <a:spcPts val="0"/>
              </a:spcAft>
              <a:buClr>
                <a:srgbClr val="000000"/>
              </a:buClr>
              <a:buSzPts val="1350"/>
              <a:buFont typeface="Noto Sans Symbols"/>
              <a:buChar char="■"/>
            </a:pPr>
            <a:r>
              <a:rPr b="1" i="0" lang="en-US" sz="1600" u="none" cap="none" strike="noStrike">
                <a:solidFill>
                  <a:srgbClr val="000000"/>
                </a:solidFill>
                <a:latin typeface="Arial"/>
                <a:ea typeface="Arial"/>
                <a:cs typeface="Arial"/>
                <a:sym typeface="Arial"/>
              </a:rPr>
              <a:t>MER Estendido – Classe</a:t>
            </a:r>
            <a:endParaRPr/>
          </a:p>
          <a:p>
            <a:pPr indent="-342900" lvl="0" marL="342900" marR="0" rtl="0" algn="l">
              <a:lnSpc>
                <a:spcPct val="150000"/>
              </a:lnSpc>
              <a:spcBef>
                <a:spcPts val="360"/>
              </a:spcBef>
              <a:spcAft>
                <a:spcPts val="0"/>
              </a:spcAft>
              <a:buClr>
                <a:srgbClr val="000000"/>
              </a:buClr>
              <a:buSzPts val="1350"/>
              <a:buFont typeface="Noto Sans Symbols"/>
              <a:buChar char="■"/>
            </a:pPr>
            <a:r>
              <a:rPr b="1" i="0" lang="en-US" sz="1600" u="none" cap="none" strike="noStrike">
                <a:solidFill>
                  <a:srgbClr val="000000"/>
                </a:solidFill>
                <a:latin typeface="Arial"/>
                <a:ea typeface="Arial"/>
                <a:cs typeface="Arial"/>
                <a:sym typeface="Arial"/>
              </a:rPr>
              <a:t>Herança</a:t>
            </a:r>
            <a:endParaRPr/>
          </a:p>
          <a:p>
            <a:pPr indent="-342900" lvl="0" marL="342900" marR="0" rtl="0" algn="l">
              <a:lnSpc>
                <a:spcPct val="150000"/>
              </a:lnSpc>
              <a:spcBef>
                <a:spcPts val="360"/>
              </a:spcBef>
              <a:spcAft>
                <a:spcPts val="0"/>
              </a:spcAft>
              <a:buClr>
                <a:srgbClr val="000000"/>
              </a:buClr>
              <a:buSzPts val="1350"/>
              <a:buFont typeface="Noto Sans Symbols"/>
              <a:buChar char="■"/>
            </a:pPr>
            <a:r>
              <a:rPr b="1" i="0" lang="en-US" sz="1600" u="none" cap="none" strike="noStrike">
                <a:solidFill>
                  <a:srgbClr val="000000"/>
                </a:solidFill>
                <a:latin typeface="Arial"/>
                <a:ea typeface="Arial"/>
                <a:cs typeface="Arial"/>
                <a:sym typeface="Arial"/>
              </a:rPr>
              <a:t>Especialização / Generalização</a:t>
            </a:r>
            <a:endParaRPr/>
          </a:p>
          <a:p>
            <a:pPr indent="-342900" lvl="0" marL="342900" marR="0" rtl="0" algn="l">
              <a:lnSpc>
                <a:spcPct val="150000"/>
              </a:lnSpc>
              <a:spcBef>
                <a:spcPts val="360"/>
              </a:spcBef>
              <a:spcAft>
                <a:spcPts val="0"/>
              </a:spcAft>
              <a:buClr>
                <a:srgbClr val="000000"/>
              </a:buClr>
              <a:buSzPts val="1350"/>
              <a:buFont typeface="Noto Sans Symbols"/>
              <a:buChar char="■"/>
            </a:pPr>
            <a:r>
              <a:rPr b="1" i="0" lang="en-US" sz="1600" u="none" cap="none" strike="noStrike">
                <a:solidFill>
                  <a:srgbClr val="000000"/>
                </a:solidFill>
                <a:latin typeface="Arial"/>
                <a:ea typeface="Arial"/>
                <a:cs typeface="Arial"/>
                <a:sym typeface="Arial"/>
              </a:rPr>
              <a:t>Questionário - Kahoot</a:t>
            </a:r>
            <a:endParaRPr b="0" i="0" sz="1600" u="none" cap="none" strike="noStrike">
              <a:solidFill>
                <a:srgbClr val="000000"/>
              </a:solidFill>
              <a:latin typeface="Times New Roman"/>
              <a:ea typeface="Times New Roman"/>
              <a:cs typeface="Times New Roman"/>
              <a:sym typeface="Times New Roman"/>
            </a:endParaRPr>
          </a:p>
          <a:p>
            <a:pPr indent="-342900" lvl="0" marL="342900" marR="0" rtl="0" algn="l">
              <a:lnSpc>
                <a:spcPct val="150000"/>
              </a:lnSpc>
              <a:spcBef>
                <a:spcPts val="360"/>
              </a:spcBef>
              <a:spcAft>
                <a:spcPts val="0"/>
              </a:spcAft>
              <a:buClr>
                <a:srgbClr val="000000"/>
              </a:buClr>
              <a:buSzPts val="1350"/>
              <a:buFont typeface="Noto Sans Symbols"/>
              <a:buChar char="■"/>
            </a:pPr>
            <a:r>
              <a:rPr b="1" i="0" lang="en-US" sz="1600" u="none" cap="none" strike="noStrike">
                <a:solidFill>
                  <a:srgbClr val="000000"/>
                </a:solidFill>
                <a:latin typeface="Arial"/>
                <a:ea typeface="Arial"/>
                <a:cs typeface="Arial"/>
                <a:sym typeface="Arial"/>
              </a:rPr>
              <a:t>Exercício - MER</a:t>
            </a:r>
            <a:endParaRPr b="0" i="0"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1" i="0" sz="16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29"/>
          <p:cNvSpPr txBox="1"/>
          <p:nvPr>
            <p:ph idx="12" type="sldNum"/>
          </p:nvPr>
        </p:nvSpPr>
        <p:spPr>
          <a:xfrm>
            <a:off x="457200" y="6245225"/>
            <a:ext cx="2133600" cy="47625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122" name="Google Shape;1122;p129"/>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800"/>
              <a:t>Modelo Hierárquico - Problemas</a:t>
            </a:r>
            <a:endParaRPr b="1" sz="2800"/>
          </a:p>
        </p:txBody>
      </p:sp>
      <p:sp>
        <p:nvSpPr>
          <p:cNvPr id="1123" name="Google Shape;1123;p129"/>
          <p:cNvSpPr txBox="1"/>
          <p:nvPr>
            <p:ph idx="1" type="body"/>
          </p:nvPr>
        </p:nvSpPr>
        <p:spPr>
          <a:xfrm>
            <a:off x="250825" y="1916113"/>
            <a:ext cx="5905500" cy="3810000"/>
          </a:xfrm>
          <a:prstGeom prst="rect">
            <a:avLst/>
          </a:prstGeom>
          <a:noFill/>
          <a:ln>
            <a:noFill/>
          </a:ln>
        </p:spPr>
        <p:txBody>
          <a:bodyPr anchorCtr="0" anchor="t" bIns="45700" lIns="91425" spcFirstLastPara="1" rIns="91425" wrap="square" tIns="45700">
            <a:noAutofit/>
          </a:bodyPr>
          <a:lstStyle/>
          <a:p>
            <a:pPr indent="-457200" lvl="0" marL="457200" rtl="0" algn="just">
              <a:lnSpc>
                <a:spcPct val="150000"/>
              </a:lnSpc>
              <a:spcBef>
                <a:spcPts val="0"/>
              </a:spcBef>
              <a:spcAft>
                <a:spcPts val="0"/>
              </a:spcAft>
              <a:buSzPts val="1800"/>
              <a:buFont typeface="Arial"/>
              <a:buAutoNum type="arabicPeriod"/>
            </a:pPr>
            <a:r>
              <a:rPr lang="en-US" sz="2400"/>
              <a:t>Este modelo somente era adequado para problemas </a:t>
            </a:r>
            <a:r>
              <a:rPr lang="en-US" sz="2400">
                <a:solidFill>
                  <a:srgbClr val="FF0000"/>
                </a:solidFill>
              </a:rPr>
              <a:t>hierárquicos</a:t>
            </a:r>
            <a:r>
              <a:rPr lang="en-US" sz="2400"/>
              <a:t>.</a:t>
            </a:r>
            <a:endParaRPr/>
          </a:p>
          <a:p>
            <a:pPr indent="-457200" lvl="0" marL="457200" rtl="0" algn="just">
              <a:lnSpc>
                <a:spcPct val="150000"/>
              </a:lnSpc>
              <a:spcBef>
                <a:spcPts val="480"/>
              </a:spcBef>
              <a:spcAft>
                <a:spcPts val="0"/>
              </a:spcAft>
              <a:buSzPts val="1800"/>
              <a:buFont typeface="Arial"/>
              <a:buAutoNum type="arabicPeriod"/>
            </a:pPr>
            <a:r>
              <a:rPr lang="en-US" sz="2400"/>
              <a:t>Em</a:t>
            </a:r>
            <a:r>
              <a:rPr lang="en-US" sz="2400">
                <a:solidFill>
                  <a:srgbClr val="FFFF00"/>
                </a:solidFill>
              </a:rPr>
              <a:t> </a:t>
            </a:r>
            <a:r>
              <a:rPr lang="en-US" sz="2400"/>
              <a:t>caso de problemas </a:t>
            </a:r>
            <a:r>
              <a:rPr lang="en-US" sz="2400">
                <a:solidFill>
                  <a:srgbClr val="FF0000"/>
                </a:solidFill>
              </a:rPr>
              <a:t>criava a redundância de dados.</a:t>
            </a:r>
            <a:endParaRPr/>
          </a:p>
          <a:p>
            <a:pPr indent="-457200" lvl="0" marL="457200" rtl="0" algn="just">
              <a:lnSpc>
                <a:spcPct val="150000"/>
              </a:lnSpc>
              <a:spcBef>
                <a:spcPts val="480"/>
              </a:spcBef>
              <a:spcAft>
                <a:spcPts val="0"/>
              </a:spcAft>
              <a:buSzPts val="1800"/>
              <a:buFont typeface="Arial"/>
              <a:buAutoNum type="arabicPeriod"/>
            </a:pPr>
            <a:r>
              <a:rPr lang="en-US" sz="2400"/>
              <a:t>Problema de </a:t>
            </a:r>
            <a:r>
              <a:rPr lang="en-US" sz="2400">
                <a:solidFill>
                  <a:srgbClr val="FF0000"/>
                </a:solidFill>
              </a:rPr>
              <a:t>performance</a:t>
            </a:r>
            <a:r>
              <a:rPr lang="en-US" sz="2400"/>
              <a:t>.</a:t>
            </a:r>
            <a:endParaRPr/>
          </a:p>
          <a:p>
            <a:pPr indent="-457200" lvl="0" marL="457200" rtl="0" algn="just">
              <a:lnSpc>
                <a:spcPct val="150000"/>
              </a:lnSpc>
              <a:spcBef>
                <a:spcPts val="480"/>
              </a:spcBef>
              <a:spcAft>
                <a:spcPts val="0"/>
              </a:spcAft>
              <a:buSzPts val="1800"/>
              <a:buFont typeface="Arial"/>
              <a:buAutoNum type="arabicPeriod"/>
            </a:pPr>
            <a:r>
              <a:rPr lang="en-US" sz="2400">
                <a:solidFill>
                  <a:srgbClr val="FF0000"/>
                </a:solidFill>
              </a:rPr>
              <a:t>Cria anomalias nas instruções </a:t>
            </a:r>
            <a:r>
              <a:rPr lang="en-US" sz="2400"/>
              <a:t>de modificação da base de dados.</a:t>
            </a:r>
            <a:endParaRPr sz="2400"/>
          </a:p>
          <a:p>
            <a:pPr indent="-209550" lvl="0" marL="342900" rtl="0" algn="just">
              <a:lnSpc>
                <a:spcPct val="90000"/>
              </a:lnSpc>
              <a:spcBef>
                <a:spcPts val="560"/>
              </a:spcBef>
              <a:spcAft>
                <a:spcPts val="0"/>
              </a:spcAft>
              <a:buSzPts val="2100"/>
              <a:buNone/>
            </a:pPr>
            <a:r>
              <a:t/>
            </a:r>
            <a:endParaRPr sz="2800"/>
          </a:p>
        </p:txBody>
      </p:sp>
      <p:pic>
        <p:nvPicPr>
          <p:cNvPr id="1124" name="Google Shape;1124;p129"/>
          <p:cNvPicPr preferRelativeResize="0"/>
          <p:nvPr/>
        </p:nvPicPr>
        <p:blipFill rotWithShape="1">
          <a:blip r:embed="rId3">
            <a:alphaModFix/>
          </a:blip>
          <a:srcRect b="0" l="0" r="0" t="0"/>
          <a:stretch/>
        </p:blipFill>
        <p:spPr>
          <a:xfrm>
            <a:off x="7380288" y="692150"/>
            <a:ext cx="1439862" cy="495300"/>
          </a:xfrm>
          <a:prstGeom prst="rect">
            <a:avLst/>
          </a:prstGeom>
          <a:noFill/>
          <a:ln>
            <a:noFill/>
          </a:ln>
        </p:spPr>
      </p:pic>
      <p:sp>
        <p:nvSpPr>
          <p:cNvPr id="1125" name="Google Shape;1125;p12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Indice – Tipo de SGBD</a:t>
            </a:r>
            <a:endParaRPr b="0" i="0" sz="1400" u="none" cap="none" strike="noStrike">
              <a:solidFill>
                <a:srgbClr val="000000"/>
              </a:solidFill>
              <a:latin typeface="Arial"/>
              <a:ea typeface="Arial"/>
              <a:cs typeface="Arial"/>
              <a:sym typeface="Arial"/>
            </a:endParaRPr>
          </a:p>
        </p:txBody>
      </p:sp>
      <p:pic>
        <p:nvPicPr>
          <p:cNvPr id="1126" name="Google Shape;1126;p129"/>
          <p:cNvPicPr preferRelativeResize="0"/>
          <p:nvPr/>
        </p:nvPicPr>
        <p:blipFill rotWithShape="1">
          <a:blip r:embed="rId4">
            <a:alphaModFix/>
          </a:blip>
          <a:srcRect b="0" l="0" r="0" t="0"/>
          <a:stretch/>
        </p:blipFill>
        <p:spPr>
          <a:xfrm>
            <a:off x="6034088" y="2133600"/>
            <a:ext cx="3109912" cy="1223963"/>
          </a:xfrm>
          <a:prstGeom prst="rect">
            <a:avLst/>
          </a:prstGeom>
          <a:noFill/>
          <a:ln>
            <a:noFill/>
          </a:ln>
        </p:spPr>
      </p:pic>
    </p:spTree>
  </p:cSld>
  <p:clrMapOvr>
    <a:masterClrMapping/>
  </p:clrMapOvr>
  <p:transition spd="slow">
    <p:push/>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30"/>
          <p:cNvSpPr txBox="1"/>
          <p:nvPr>
            <p:ph type="ctrTitle"/>
          </p:nvPr>
        </p:nvSpPr>
        <p:spPr>
          <a:xfrm>
            <a:off x="2916238" y="2438400"/>
            <a:ext cx="5541962"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2800"/>
              <a:t>Banco de Dados - Rede</a:t>
            </a:r>
            <a:endParaRPr i="1" sz="2800"/>
          </a:p>
        </p:txBody>
      </p:sp>
      <p:pic>
        <p:nvPicPr>
          <p:cNvPr id="1132" name="Google Shape;1132;p130"/>
          <p:cNvPicPr preferRelativeResize="0"/>
          <p:nvPr/>
        </p:nvPicPr>
        <p:blipFill rotWithShape="1">
          <a:blip r:embed="rId3">
            <a:alphaModFix/>
          </a:blip>
          <a:srcRect b="0" l="0" r="0" t="0"/>
          <a:stretch/>
        </p:blipFill>
        <p:spPr>
          <a:xfrm>
            <a:off x="7380288" y="692150"/>
            <a:ext cx="1439862" cy="495300"/>
          </a:xfrm>
          <a:prstGeom prst="rect">
            <a:avLst/>
          </a:prstGeom>
          <a:noFill/>
          <a:ln>
            <a:noFill/>
          </a:ln>
        </p:spPr>
      </p:pic>
      <p:sp>
        <p:nvSpPr>
          <p:cNvPr id="1133" name="Google Shape;1133;p13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Indice – Tipo de SGBD</a:t>
            </a:r>
            <a:endParaRPr b="0" i="0" sz="1400" u="none" cap="none" strike="noStrike">
              <a:solidFill>
                <a:srgbClr val="000000"/>
              </a:solidFill>
              <a:latin typeface="Arial"/>
              <a:ea typeface="Arial"/>
              <a:cs typeface="Arial"/>
              <a:sym typeface="Arial"/>
            </a:endParaRPr>
          </a:p>
        </p:txBody>
      </p:sp>
      <p:sp>
        <p:nvSpPr>
          <p:cNvPr id="1134" name="Google Shape;1134;p13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Tree>
  </p:cSld>
  <p:clrMapOvr>
    <a:masterClrMapping/>
  </p:clrMapOvr>
  <p:transition spd="slow">
    <p:push/>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131"/>
          <p:cNvSpPr txBox="1"/>
          <p:nvPr>
            <p:ph idx="12" type="sldNum"/>
          </p:nvPr>
        </p:nvSpPr>
        <p:spPr>
          <a:xfrm>
            <a:off x="457200" y="6245225"/>
            <a:ext cx="2133600" cy="47625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141" name="Google Shape;1141;p131"/>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800"/>
              <a:t>Modelo em Rede </a:t>
            </a:r>
            <a:endParaRPr b="1" sz="2800"/>
          </a:p>
        </p:txBody>
      </p:sp>
      <p:sp>
        <p:nvSpPr>
          <p:cNvPr id="1142" name="Google Shape;1142;p131"/>
          <p:cNvSpPr txBox="1"/>
          <p:nvPr>
            <p:ph idx="1" type="body"/>
          </p:nvPr>
        </p:nvSpPr>
        <p:spPr>
          <a:xfrm>
            <a:off x="250825" y="1981200"/>
            <a:ext cx="4608513" cy="4368800"/>
          </a:xfrm>
          <a:prstGeom prst="rect">
            <a:avLst/>
          </a:prstGeom>
          <a:noFill/>
          <a:ln>
            <a:noFill/>
          </a:ln>
        </p:spPr>
        <p:txBody>
          <a:bodyPr anchorCtr="0" anchor="t" bIns="45700" lIns="91425" spcFirstLastPara="1" rIns="91425" wrap="square" tIns="45700">
            <a:noAutofit/>
          </a:bodyPr>
          <a:lstStyle/>
          <a:p>
            <a:pPr indent="-342900" lvl="0" marL="342900" rtl="0" algn="just">
              <a:lnSpc>
                <a:spcPct val="150000"/>
              </a:lnSpc>
              <a:spcBef>
                <a:spcPts val="0"/>
              </a:spcBef>
              <a:spcAft>
                <a:spcPts val="0"/>
              </a:spcAft>
              <a:buSzPts val="1800"/>
              <a:buChar char="■"/>
            </a:pPr>
            <a:r>
              <a:rPr lang="en-US" sz="2400"/>
              <a:t>O modelo em redes surgiu como uma </a:t>
            </a:r>
            <a:r>
              <a:rPr lang="en-US" sz="2400">
                <a:solidFill>
                  <a:srgbClr val="FF0000"/>
                </a:solidFill>
              </a:rPr>
              <a:t>extensão ao modelo hierárquico</a:t>
            </a:r>
            <a:r>
              <a:rPr lang="en-US" sz="2400"/>
              <a:t>, eliminando o conceito de hierarquia e permitindo que um </a:t>
            </a:r>
            <a:r>
              <a:rPr lang="en-US" sz="2400">
                <a:solidFill>
                  <a:srgbClr val="FF0000"/>
                </a:solidFill>
              </a:rPr>
              <a:t>mesmo registro estivesse envolvido em várias associações</a:t>
            </a:r>
            <a:r>
              <a:rPr lang="en-US" sz="2400"/>
              <a:t>.</a:t>
            </a:r>
            <a:endParaRPr sz="2400"/>
          </a:p>
        </p:txBody>
      </p:sp>
      <p:pic>
        <p:nvPicPr>
          <p:cNvPr id="1143" name="Google Shape;1143;p131"/>
          <p:cNvPicPr preferRelativeResize="0"/>
          <p:nvPr/>
        </p:nvPicPr>
        <p:blipFill rotWithShape="1">
          <a:blip r:embed="rId3">
            <a:alphaModFix/>
          </a:blip>
          <a:srcRect b="0" l="0" r="0" t="0"/>
          <a:stretch/>
        </p:blipFill>
        <p:spPr>
          <a:xfrm>
            <a:off x="7380288" y="692150"/>
            <a:ext cx="1439862" cy="495300"/>
          </a:xfrm>
          <a:prstGeom prst="rect">
            <a:avLst/>
          </a:prstGeom>
          <a:noFill/>
          <a:ln>
            <a:noFill/>
          </a:ln>
        </p:spPr>
      </p:pic>
      <p:pic>
        <p:nvPicPr>
          <p:cNvPr id="1144" name="Google Shape;1144;p131"/>
          <p:cNvPicPr preferRelativeResize="0"/>
          <p:nvPr/>
        </p:nvPicPr>
        <p:blipFill rotWithShape="1">
          <a:blip r:embed="rId4">
            <a:alphaModFix/>
          </a:blip>
          <a:srcRect b="0" l="0" r="0" t="0"/>
          <a:stretch/>
        </p:blipFill>
        <p:spPr>
          <a:xfrm>
            <a:off x="4932363" y="1844675"/>
            <a:ext cx="4048125" cy="2713038"/>
          </a:xfrm>
          <a:prstGeom prst="rect">
            <a:avLst/>
          </a:prstGeom>
          <a:noFill/>
          <a:ln>
            <a:noFill/>
          </a:ln>
        </p:spPr>
      </p:pic>
      <p:sp>
        <p:nvSpPr>
          <p:cNvPr id="1145" name="Google Shape;1145;p13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Indice – Tipo de SGBD</a:t>
            </a:r>
            <a:endParaRPr b="0" i="0" sz="1400" u="none" cap="none" strike="noStrike">
              <a:solidFill>
                <a:srgbClr val="000000"/>
              </a:solidFill>
              <a:latin typeface="Arial"/>
              <a:ea typeface="Arial"/>
              <a:cs typeface="Arial"/>
              <a:sym typeface="Arial"/>
            </a:endParaRPr>
          </a:p>
        </p:txBody>
      </p:sp>
      <p:pic>
        <p:nvPicPr>
          <p:cNvPr id="1146" name="Google Shape;1146;p131"/>
          <p:cNvPicPr preferRelativeResize="0"/>
          <p:nvPr/>
        </p:nvPicPr>
        <p:blipFill rotWithShape="1">
          <a:blip r:embed="rId5">
            <a:alphaModFix/>
          </a:blip>
          <a:srcRect b="0" l="0" r="0" t="0"/>
          <a:stretch/>
        </p:blipFill>
        <p:spPr>
          <a:xfrm>
            <a:off x="5651500" y="4797425"/>
            <a:ext cx="1885950" cy="1285875"/>
          </a:xfrm>
          <a:prstGeom prst="rect">
            <a:avLst/>
          </a:prstGeom>
          <a:noFill/>
          <a:ln>
            <a:noFill/>
          </a:ln>
        </p:spPr>
      </p:pic>
    </p:spTree>
  </p:cSld>
  <p:clrMapOvr>
    <a:masterClrMapping/>
  </p:clrMapOvr>
  <p:transition spd="slow">
    <p:push/>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132"/>
          <p:cNvSpPr txBox="1"/>
          <p:nvPr>
            <p:ph idx="12" type="sldNum"/>
          </p:nvPr>
        </p:nvSpPr>
        <p:spPr>
          <a:xfrm>
            <a:off x="457200" y="6245225"/>
            <a:ext cx="2133600" cy="47625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153" name="Google Shape;1153;p132"/>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800"/>
              <a:t>Modelo em Rede </a:t>
            </a:r>
            <a:endParaRPr b="1" sz="2800"/>
          </a:p>
        </p:txBody>
      </p:sp>
      <p:sp>
        <p:nvSpPr>
          <p:cNvPr id="1154" name="Google Shape;1154;p132"/>
          <p:cNvSpPr txBox="1"/>
          <p:nvPr>
            <p:ph idx="1" type="body"/>
          </p:nvPr>
        </p:nvSpPr>
        <p:spPr>
          <a:xfrm>
            <a:off x="250825" y="1981200"/>
            <a:ext cx="4897438" cy="4448175"/>
          </a:xfrm>
          <a:prstGeom prst="rect">
            <a:avLst/>
          </a:prstGeom>
          <a:noFill/>
          <a:ln>
            <a:noFill/>
          </a:ln>
        </p:spPr>
        <p:txBody>
          <a:bodyPr anchorCtr="0" anchor="t" bIns="45700" lIns="91425" spcFirstLastPara="1" rIns="91425" wrap="square" tIns="45700">
            <a:noAutofit/>
          </a:bodyPr>
          <a:lstStyle/>
          <a:p>
            <a:pPr indent="-514350" lvl="0" marL="514350" rtl="0" algn="just">
              <a:lnSpc>
                <a:spcPct val="90000"/>
              </a:lnSpc>
              <a:spcBef>
                <a:spcPts val="0"/>
              </a:spcBef>
              <a:spcAft>
                <a:spcPts val="0"/>
              </a:spcAft>
              <a:buSzPts val="2100"/>
              <a:buFont typeface="Arial"/>
              <a:buAutoNum type="arabicPeriod"/>
            </a:pPr>
            <a:r>
              <a:rPr lang="en-US" sz="2800"/>
              <a:t>O programador tem que </a:t>
            </a:r>
            <a:r>
              <a:rPr lang="en-US" sz="2800">
                <a:solidFill>
                  <a:srgbClr val="FF0000"/>
                </a:solidFill>
              </a:rPr>
              <a:t>conhecer as ligações existentes </a:t>
            </a:r>
            <a:r>
              <a:rPr lang="en-US" sz="2800"/>
              <a:t>na base de dados.</a:t>
            </a:r>
            <a:endParaRPr/>
          </a:p>
          <a:p>
            <a:pPr indent="-381000" lvl="0" marL="514350" rtl="0" algn="just">
              <a:lnSpc>
                <a:spcPct val="90000"/>
              </a:lnSpc>
              <a:spcBef>
                <a:spcPts val="560"/>
              </a:spcBef>
              <a:spcAft>
                <a:spcPts val="0"/>
              </a:spcAft>
              <a:buSzPts val="2100"/>
              <a:buFont typeface="Arial"/>
              <a:buNone/>
            </a:pPr>
            <a:r>
              <a:t/>
            </a:r>
            <a:endParaRPr sz="2800"/>
          </a:p>
          <a:p>
            <a:pPr indent="-514350" lvl="0" marL="514350" rtl="0" algn="just">
              <a:lnSpc>
                <a:spcPct val="90000"/>
              </a:lnSpc>
              <a:spcBef>
                <a:spcPts val="560"/>
              </a:spcBef>
              <a:spcAft>
                <a:spcPts val="0"/>
              </a:spcAft>
              <a:buSzPts val="2100"/>
              <a:buFont typeface="Arial"/>
              <a:buAutoNum type="arabicPeriod"/>
            </a:pPr>
            <a:r>
              <a:rPr lang="en-US" sz="2800"/>
              <a:t>A </a:t>
            </a:r>
            <a:r>
              <a:rPr lang="en-US" sz="2800">
                <a:solidFill>
                  <a:srgbClr val="FF0000"/>
                </a:solidFill>
              </a:rPr>
              <a:t>independência de dados fica prejudicada</a:t>
            </a:r>
            <a:r>
              <a:rPr lang="en-US" sz="2800"/>
              <a:t>, pois a criação e eliminação de ligações </a:t>
            </a:r>
            <a:r>
              <a:rPr lang="en-US" sz="2800">
                <a:solidFill>
                  <a:srgbClr val="FF0000"/>
                </a:solidFill>
              </a:rPr>
              <a:t>implica em alteração dos programas.</a:t>
            </a:r>
            <a:endParaRPr sz="2800">
              <a:solidFill>
                <a:srgbClr val="FF0000"/>
              </a:solidFill>
            </a:endParaRPr>
          </a:p>
        </p:txBody>
      </p:sp>
      <p:pic>
        <p:nvPicPr>
          <p:cNvPr id="1155" name="Google Shape;1155;p132"/>
          <p:cNvPicPr preferRelativeResize="0"/>
          <p:nvPr/>
        </p:nvPicPr>
        <p:blipFill rotWithShape="1">
          <a:blip r:embed="rId3">
            <a:alphaModFix/>
          </a:blip>
          <a:srcRect b="0" l="0" r="0" t="0"/>
          <a:stretch/>
        </p:blipFill>
        <p:spPr>
          <a:xfrm>
            <a:off x="7380288" y="692150"/>
            <a:ext cx="1439862" cy="495300"/>
          </a:xfrm>
          <a:prstGeom prst="rect">
            <a:avLst/>
          </a:prstGeom>
          <a:noFill/>
          <a:ln>
            <a:noFill/>
          </a:ln>
        </p:spPr>
      </p:pic>
      <p:pic>
        <p:nvPicPr>
          <p:cNvPr id="1156" name="Google Shape;1156;p132"/>
          <p:cNvPicPr preferRelativeResize="0"/>
          <p:nvPr/>
        </p:nvPicPr>
        <p:blipFill rotWithShape="1">
          <a:blip r:embed="rId4">
            <a:alphaModFix/>
          </a:blip>
          <a:srcRect b="0" l="0" r="0" t="0"/>
          <a:stretch/>
        </p:blipFill>
        <p:spPr>
          <a:xfrm>
            <a:off x="5213350" y="1628775"/>
            <a:ext cx="3627438" cy="2055813"/>
          </a:xfrm>
          <a:prstGeom prst="rect">
            <a:avLst/>
          </a:prstGeom>
          <a:noFill/>
          <a:ln>
            <a:noFill/>
          </a:ln>
        </p:spPr>
      </p:pic>
      <p:sp>
        <p:nvSpPr>
          <p:cNvPr id="1157" name="Google Shape;1157;p13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Indice – Tipo de SGBD</a:t>
            </a:r>
            <a:endParaRPr b="0" i="0" sz="1400" u="none" cap="none" strike="noStrike">
              <a:solidFill>
                <a:srgbClr val="000000"/>
              </a:solidFill>
              <a:latin typeface="Arial"/>
              <a:ea typeface="Arial"/>
              <a:cs typeface="Arial"/>
              <a:sym typeface="Arial"/>
            </a:endParaRPr>
          </a:p>
        </p:txBody>
      </p:sp>
    </p:spTree>
  </p:cSld>
  <p:clrMapOvr>
    <a:masterClrMapping/>
  </p:clrMapOvr>
  <p:transition spd="slow">
    <p:push/>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33"/>
          <p:cNvSpPr txBox="1"/>
          <p:nvPr>
            <p:ph type="ctrTitle"/>
          </p:nvPr>
        </p:nvSpPr>
        <p:spPr>
          <a:xfrm>
            <a:off x="2916238" y="2438400"/>
            <a:ext cx="5541962"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2800"/>
              <a:t>Banco de Dados - Relacional</a:t>
            </a:r>
            <a:endParaRPr i="1" sz="2800"/>
          </a:p>
        </p:txBody>
      </p:sp>
      <p:pic>
        <p:nvPicPr>
          <p:cNvPr id="1163" name="Google Shape;1163;p133"/>
          <p:cNvPicPr preferRelativeResize="0"/>
          <p:nvPr/>
        </p:nvPicPr>
        <p:blipFill rotWithShape="1">
          <a:blip r:embed="rId3">
            <a:alphaModFix/>
          </a:blip>
          <a:srcRect b="0" l="0" r="0" t="0"/>
          <a:stretch/>
        </p:blipFill>
        <p:spPr>
          <a:xfrm>
            <a:off x="7380288" y="692150"/>
            <a:ext cx="1439862" cy="495300"/>
          </a:xfrm>
          <a:prstGeom prst="rect">
            <a:avLst/>
          </a:prstGeom>
          <a:noFill/>
          <a:ln>
            <a:noFill/>
          </a:ln>
        </p:spPr>
      </p:pic>
      <p:sp>
        <p:nvSpPr>
          <p:cNvPr id="1164" name="Google Shape;1164;p13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Indice – Tipo de SGBD</a:t>
            </a:r>
            <a:endParaRPr b="0" i="0" sz="1400" u="none" cap="none" strike="noStrike">
              <a:solidFill>
                <a:srgbClr val="000000"/>
              </a:solidFill>
              <a:latin typeface="Arial"/>
              <a:ea typeface="Arial"/>
              <a:cs typeface="Arial"/>
              <a:sym typeface="Arial"/>
            </a:endParaRPr>
          </a:p>
        </p:txBody>
      </p:sp>
      <p:sp>
        <p:nvSpPr>
          <p:cNvPr id="1165" name="Google Shape;1165;p13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Tree>
  </p:cSld>
  <p:clrMapOvr>
    <a:masterClrMapping/>
  </p:clrMapOvr>
  <p:transition spd="slow">
    <p:push/>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134"/>
          <p:cNvSpPr txBox="1"/>
          <p:nvPr>
            <p:ph idx="12" type="sldNum"/>
          </p:nvPr>
        </p:nvSpPr>
        <p:spPr>
          <a:xfrm>
            <a:off x="457200" y="6245225"/>
            <a:ext cx="2133600" cy="47625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172" name="Google Shape;1172;p134"/>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800"/>
              <a:t>SQL -  Structured Query Language</a:t>
            </a:r>
            <a:endParaRPr b="1" sz="2800"/>
          </a:p>
        </p:txBody>
      </p:sp>
      <p:sp>
        <p:nvSpPr>
          <p:cNvPr id="1173" name="Google Shape;1173;p134"/>
          <p:cNvSpPr txBox="1"/>
          <p:nvPr>
            <p:ph idx="1" type="body"/>
          </p:nvPr>
        </p:nvSpPr>
        <p:spPr>
          <a:xfrm>
            <a:off x="179388" y="1981200"/>
            <a:ext cx="5292725" cy="4448175"/>
          </a:xfrm>
          <a:prstGeom prst="rect">
            <a:avLst/>
          </a:prstGeom>
          <a:noFill/>
          <a:ln>
            <a:noFill/>
          </a:ln>
        </p:spPr>
        <p:txBody>
          <a:bodyPr anchorCtr="0" anchor="t" bIns="45700" lIns="91425" spcFirstLastPara="1" rIns="91425" wrap="square" tIns="45700">
            <a:noAutofit/>
          </a:bodyPr>
          <a:lstStyle/>
          <a:p>
            <a:pPr indent="-342900" lvl="0" marL="342900" rtl="0" algn="just">
              <a:lnSpc>
                <a:spcPct val="150000"/>
              </a:lnSpc>
              <a:spcBef>
                <a:spcPts val="0"/>
              </a:spcBef>
              <a:spcAft>
                <a:spcPts val="0"/>
              </a:spcAft>
              <a:buSzPts val="1800"/>
              <a:buFont typeface="Noto Sans Symbols"/>
              <a:buChar char="▪"/>
            </a:pPr>
            <a:r>
              <a:rPr lang="en-US" sz="2400"/>
              <a:t>Surgiu dos trabalhos teóricos de </a:t>
            </a:r>
            <a:r>
              <a:rPr b="1" lang="en-US" sz="2400">
                <a:solidFill>
                  <a:srgbClr val="FF0000"/>
                </a:solidFill>
              </a:rPr>
              <a:t>Edgard F. Codd </a:t>
            </a:r>
            <a:r>
              <a:rPr lang="en-US" sz="2400"/>
              <a:t>(IBM) procurando um modelo lógico independente de detalhes de implementação.</a:t>
            </a:r>
            <a:endParaRPr/>
          </a:p>
          <a:p>
            <a:pPr indent="-342900" lvl="0" marL="342900" rtl="0" algn="just">
              <a:lnSpc>
                <a:spcPct val="150000"/>
              </a:lnSpc>
              <a:spcBef>
                <a:spcPts val="480"/>
              </a:spcBef>
              <a:spcAft>
                <a:spcPts val="0"/>
              </a:spcAft>
              <a:buSzPts val="1800"/>
              <a:buFont typeface="Noto Sans Symbols"/>
              <a:buChar char="▪"/>
            </a:pPr>
            <a:r>
              <a:rPr lang="en-US" sz="2400"/>
              <a:t>Teoria dos conjuntos</a:t>
            </a:r>
            <a:endParaRPr/>
          </a:p>
          <a:p>
            <a:pPr indent="-342900" lvl="0" marL="342900" rtl="0" algn="just">
              <a:lnSpc>
                <a:spcPct val="150000"/>
              </a:lnSpc>
              <a:spcBef>
                <a:spcPts val="480"/>
              </a:spcBef>
              <a:spcAft>
                <a:spcPts val="0"/>
              </a:spcAft>
              <a:buSzPts val="1800"/>
              <a:buFont typeface="Noto Sans Symbols"/>
              <a:buChar char="▪"/>
            </a:pPr>
            <a:r>
              <a:rPr lang="en-US" sz="2400"/>
              <a:t> Baseado na álgebra relacional.</a:t>
            </a:r>
            <a:endParaRPr sz="2400"/>
          </a:p>
        </p:txBody>
      </p:sp>
      <p:pic>
        <p:nvPicPr>
          <p:cNvPr id="1174" name="Google Shape;1174;p134"/>
          <p:cNvPicPr preferRelativeResize="0"/>
          <p:nvPr/>
        </p:nvPicPr>
        <p:blipFill rotWithShape="1">
          <a:blip r:embed="rId3">
            <a:alphaModFix/>
          </a:blip>
          <a:srcRect b="0" l="0" r="0" t="0"/>
          <a:stretch/>
        </p:blipFill>
        <p:spPr>
          <a:xfrm>
            <a:off x="7380288" y="692150"/>
            <a:ext cx="1439862" cy="495300"/>
          </a:xfrm>
          <a:prstGeom prst="rect">
            <a:avLst/>
          </a:prstGeom>
          <a:noFill/>
          <a:ln>
            <a:noFill/>
          </a:ln>
        </p:spPr>
      </p:pic>
      <p:pic>
        <p:nvPicPr>
          <p:cNvPr id="1175" name="Google Shape;1175;p134"/>
          <p:cNvPicPr preferRelativeResize="0"/>
          <p:nvPr/>
        </p:nvPicPr>
        <p:blipFill rotWithShape="1">
          <a:blip r:embed="rId4">
            <a:alphaModFix/>
          </a:blip>
          <a:srcRect b="0" l="0" r="0" t="0"/>
          <a:stretch/>
        </p:blipFill>
        <p:spPr>
          <a:xfrm>
            <a:off x="7373938" y="1341438"/>
            <a:ext cx="1317625" cy="1890712"/>
          </a:xfrm>
          <a:prstGeom prst="rect">
            <a:avLst/>
          </a:prstGeom>
          <a:noFill/>
          <a:ln>
            <a:noFill/>
          </a:ln>
        </p:spPr>
      </p:pic>
      <p:pic>
        <p:nvPicPr>
          <p:cNvPr id="1176" name="Google Shape;1176;p134"/>
          <p:cNvPicPr preferRelativeResize="0"/>
          <p:nvPr/>
        </p:nvPicPr>
        <p:blipFill rotWithShape="1">
          <a:blip r:embed="rId5">
            <a:alphaModFix/>
          </a:blip>
          <a:srcRect b="0" l="0" r="0" t="0"/>
          <a:stretch/>
        </p:blipFill>
        <p:spPr>
          <a:xfrm>
            <a:off x="5508625" y="3573463"/>
            <a:ext cx="3527425" cy="893762"/>
          </a:xfrm>
          <a:prstGeom prst="rect">
            <a:avLst/>
          </a:prstGeom>
          <a:noFill/>
          <a:ln>
            <a:noFill/>
          </a:ln>
        </p:spPr>
      </p:pic>
      <p:sp>
        <p:nvSpPr>
          <p:cNvPr id="1177" name="Google Shape;1177;p13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Indice – Tipo de SGBD</a:t>
            </a:r>
            <a:endParaRPr b="0" i="0" sz="1400" u="none" cap="none" strike="noStrike">
              <a:solidFill>
                <a:srgbClr val="000000"/>
              </a:solidFill>
              <a:latin typeface="Arial"/>
              <a:ea typeface="Arial"/>
              <a:cs typeface="Arial"/>
              <a:sym typeface="Arial"/>
            </a:endParaRPr>
          </a:p>
        </p:txBody>
      </p:sp>
      <p:pic>
        <p:nvPicPr>
          <p:cNvPr id="1178" name="Google Shape;1178;p134"/>
          <p:cNvPicPr preferRelativeResize="0"/>
          <p:nvPr/>
        </p:nvPicPr>
        <p:blipFill rotWithShape="1">
          <a:blip r:embed="rId6">
            <a:alphaModFix/>
          </a:blip>
          <a:srcRect b="0" l="0" r="0" t="0"/>
          <a:stretch/>
        </p:blipFill>
        <p:spPr>
          <a:xfrm>
            <a:off x="5853113" y="4521200"/>
            <a:ext cx="2838450" cy="2038350"/>
          </a:xfrm>
          <a:prstGeom prst="rect">
            <a:avLst/>
          </a:prstGeom>
          <a:noFill/>
          <a:ln>
            <a:noFill/>
          </a:ln>
        </p:spPr>
      </p:pic>
    </p:spTree>
  </p:cSld>
  <p:clrMapOvr>
    <a:masterClrMapping/>
  </p:clrMapOvr>
  <p:transition spd="slow">
    <p:push/>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135"/>
          <p:cNvSpPr txBox="1"/>
          <p:nvPr>
            <p:ph idx="4294967295" type="title"/>
          </p:nvPr>
        </p:nvSpPr>
        <p:spPr>
          <a:xfrm>
            <a:off x="179388" y="547688"/>
            <a:ext cx="8229600" cy="1371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800">
                <a:solidFill>
                  <a:srgbClr val="FF0000"/>
                </a:solidFill>
              </a:rPr>
              <a:t>Tipo de SGBD</a:t>
            </a:r>
            <a:endParaRPr/>
          </a:p>
        </p:txBody>
      </p:sp>
      <p:pic>
        <p:nvPicPr>
          <p:cNvPr id="1186" name="Google Shape;1186;p135"/>
          <p:cNvPicPr preferRelativeResize="0"/>
          <p:nvPr/>
        </p:nvPicPr>
        <p:blipFill rotWithShape="1">
          <a:blip r:embed="rId3">
            <a:alphaModFix/>
          </a:blip>
          <a:srcRect b="0" l="0" r="0" t="0"/>
          <a:stretch/>
        </p:blipFill>
        <p:spPr>
          <a:xfrm>
            <a:off x="7235825" y="549275"/>
            <a:ext cx="1439863" cy="495300"/>
          </a:xfrm>
          <a:prstGeom prst="rect">
            <a:avLst/>
          </a:prstGeom>
          <a:noFill/>
          <a:ln>
            <a:noFill/>
          </a:ln>
        </p:spPr>
      </p:pic>
      <p:sp>
        <p:nvSpPr>
          <p:cNvPr id="1187" name="Google Shape;1187;p13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1188" name="Google Shape;1188;p13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Indice – Tipo de SGBD</a:t>
            </a:r>
            <a:endParaRPr b="0" i="0" sz="1400" u="none" cap="none" strike="noStrike">
              <a:solidFill>
                <a:srgbClr val="000000"/>
              </a:solidFill>
              <a:latin typeface="Arial"/>
              <a:ea typeface="Arial"/>
              <a:cs typeface="Arial"/>
              <a:sym typeface="Arial"/>
            </a:endParaRPr>
          </a:p>
        </p:txBody>
      </p:sp>
      <p:sp>
        <p:nvSpPr>
          <p:cNvPr id="1189" name="Google Shape;1189;p135"/>
          <p:cNvSpPr/>
          <p:nvPr/>
        </p:nvSpPr>
        <p:spPr>
          <a:xfrm>
            <a:off x="395288" y="2565400"/>
            <a:ext cx="4608512" cy="3046413"/>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Noto Sans Symbols"/>
              <a:buNone/>
            </a:pPr>
            <a:r>
              <a:rPr b="0" i="0" lang="en-US" sz="2400" u="none" cap="none" strike="noStrike">
                <a:solidFill>
                  <a:srgbClr val="000000"/>
                </a:solidFill>
                <a:latin typeface="Arial"/>
                <a:ea typeface="Arial"/>
                <a:cs typeface="Arial"/>
                <a:sym typeface="Arial"/>
              </a:rPr>
              <a:t>Um dos SGBD's precursores que implementaram este modelo foi o </a:t>
            </a:r>
            <a:r>
              <a:rPr b="0" i="0" lang="en-US" sz="2400" u="none" cap="none" strike="noStrike">
                <a:solidFill>
                  <a:srgbClr val="C00000"/>
                </a:solidFill>
                <a:latin typeface="Arial"/>
                <a:ea typeface="Arial"/>
                <a:cs typeface="Arial"/>
                <a:sym typeface="Arial"/>
              </a:rPr>
              <a:t>System R (IBM). </a:t>
            </a:r>
            <a:r>
              <a:rPr b="0" i="0" lang="en-US" sz="2400" u="none" cap="none" strike="noStrike">
                <a:solidFill>
                  <a:srgbClr val="000000"/>
                </a:solidFill>
                <a:latin typeface="Arial"/>
                <a:ea typeface="Arial"/>
                <a:cs typeface="Arial"/>
                <a:sym typeface="Arial"/>
              </a:rPr>
              <a:t>Baseado em seus conceitos surgiram: DB2 (IBM), SQL-DS (IBM), SQL Server Ms, Oracle, Informix, Ingres, Sybase entre outros. </a:t>
            </a:r>
            <a:endParaRPr/>
          </a:p>
        </p:txBody>
      </p:sp>
      <p:sp>
        <p:nvSpPr>
          <p:cNvPr id="1190" name="Google Shape;1190;p135"/>
          <p:cNvSpPr txBox="1"/>
          <p:nvPr/>
        </p:nvSpPr>
        <p:spPr>
          <a:xfrm>
            <a:off x="179388" y="1263650"/>
            <a:ext cx="5616575" cy="1371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Modelo Relacional</a:t>
            </a:r>
            <a:endParaRPr b="0" i="0" sz="2800" u="none" cap="none" strike="noStrike">
              <a:solidFill>
                <a:srgbClr val="000000"/>
              </a:solidFill>
              <a:latin typeface="Arial"/>
              <a:ea typeface="Arial"/>
              <a:cs typeface="Arial"/>
              <a:sym typeface="Arial"/>
            </a:endParaRPr>
          </a:p>
        </p:txBody>
      </p:sp>
      <p:pic>
        <p:nvPicPr>
          <p:cNvPr id="1191" name="Google Shape;1191;p135"/>
          <p:cNvPicPr preferRelativeResize="0"/>
          <p:nvPr/>
        </p:nvPicPr>
        <p:blipFill rotWithShape="1">
          <a:blip r:embed="rId4">
            <a:alphaModFix/>
          </a:blip>
          <a:srcRect b="0" l="0" r="0" t="0"/>
          <a:stretch/>
        </p:blipFill>
        <p:spPr>
          <a:xfrm>
            <a:off x="5534025" y="2324100"/>
            <a:ext cx="3114675" cy="2162175"/>
          </a:xfrm>
          <a:prstGeom prst="rect">
            <a:avLst/>
          </a:prstGeom>
          <a:noFill/>
          <a:ln>
            <a:noFill/>
          </a:ln>
        </p:spPr>
      </p:pic>
    </p:spTree>
  </p:cSld>
  <p:clrMapOvr>
    <a:masterClrMapping/>
  </p:clrMapOvr>
  <p:transition spd="slow">
    <p:push/>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136"/>
          <p:cNvSpPr txBox="1"/>
          <p:nvPr>
            <p:ph type="ctrTitle"/>
          </p:nvPr>
        </p:nvSpPr>
        <p:spPr>
          <a:xfrm>
            <a:off x="2555875" y="2438400"/>
            <a:ext cx="6408738"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2800"/>
              <a:t>Banco de Dados – Orientado a Objeto</a:t>
            </a:r>
            <a:endParaRPr i="1" sz="2800"/>
          </a:p>
        </p:txBody>
      </p:sp>
      <p:pic>
        <p:nvPicPr>
          <p:cNvPr id="1197" name="Google Shape;1197;p136"/>
          <p:cNvPicPr preferRelativeResize="0"/>
          <p:nvPr/>
        </p:nvPicPr>
        <p:blipFill rotWithShape="1">
          <a:blip r:embed="rId3">
            <a:alphaModFix/>
          </a:blip>
          <a:srcRect b="0" l="0" r="0" t="0"/>
          <a:stretch/>
        </p:blipFill>
        <p:spPr>
          <a:xfrm>
            <a:off x="7380288" y="692150"/>
            <a:ext cx="1439862" cy="495300"/>
          </a:xfrm>
          <a:prstGeom prst="rect">
            <a:avLst/>
          </a:prstGeom>
          <a:noFill/>
          <a:ln>
            <a:noFill/>
          </a:ln>
        </p:spPr>
      </p:pic>
      <p:sp>
        <p:nvSpPr>
          <p:cNvPr id="1198" name="Google Shape;1198;p13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Indice – Tipo de SGBD</a:t>
            </a:r>
            <a:endParaRPr b="0" i="0" sz="1400" u="none" cap="none" strike="noStrike">
              <a:solidFill>
                <a:srgbClr val="000000"/>
              </a:solidFill>
              <a:latin typeface="Arial"/>
              <a:ea typeface="Arial"/>
              <a:cs typeface="Arial"/>
              <a:sym typeface="Arial"/>
            </a:endParaRPr>
          </a:p>
        </p:txBody>
      </p:sp>
      <p:sp>
        <p:nvSpPr>
          <p:cNvPr id="1199" name="Google Shape;1199;p13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Tree>
  </p:cSld>
  <p:clrMapOvr>
    <a:masterClrMapping/>
  </p:clrMapOvr>
  <p:transition spd="slow">
    <p:push/>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137"/>
          <p:cNvSpPr txBox="1"/>
          <p:nvPr>
            <p:ph idx="4294967295" type="title"/>
          </p:nvPr>
        </p:nvSpPr>
        <p:spPr>
          <a:xfrm>
            <a:off x="179388" y="547688"/>
            <a:ext cx="8229600" cy="1371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800">
                <a:solidFill>
                  <a:srgbClr val="FF0000"/>
                </a:solidFill>
              </a:rPr>
              <a:t>Tipo de SGBD</a:t>
            </a:r>
            <a:endParaRPr/>
          </a:p>
        </p:txBody>
      </p:sp>
      <p:pic>
        <p:nvPicPr>
          <p:cNvPr id="1207" name="Google Shape;1207;p137"/>
          <p:cNvPicPr preferRelativeResize="0"/>
          <p:nvPr/>
        </p:nvPicPr>
        <p:blipFill rotWithShape="1">
          <a:blip r:embed="rId3">
            <a:alphaModFix/>
          </a:blip>
          <a:srcRect b="0" l="0" r="0" t="0"/>
          <a:stretch/>
        </p:blipFill>
        <p:spPr>
          <a:xfrm>
            <a:off x="7235825" y="549275"/>
            <a:ext cx="1439863" cy="495300"/>
          </a:xfrm>
          <a:prstGeom prst="rect">
            <a:avLst/>
          </a:prstGeom>
          <a:noFill/>
          <a:ln>
            <a:noFill/>
          </a:ln>
        </p:spPr>
      </p:pic>
      <p:sp>
        <p:nvSpPr>
          <p:cNvPr id="1208" name="Google Shape;1208;p13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1209" name="Google Shape;1209;p13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Indice – Tipo de SGBD</a:t>
            </a:r>
            <a:endParaRPr b="0" i="0" sz="1400" u="none" cap="none" strike="noStrike">
              <a:solidFill>
                <a:srgbClr val="000000"/>
              </a:solidFill>
              <a:latin typeface="Arial"/>
              <a:ea typeface="Arial"/>
              <a:cs typeface="Arial"/>
              <a:sym typeface="Arial"/>
            </a:endParaRPr>
          </a:p>
        </p:txBody>
      </p:sp>
      <p:sp>
        <p:nvSpPr>
          <p:cNvPr id="1210" name="Google Shape;1210;p137"/>
          <p:cNvSpPr/>
          <p:nvPr/>
        </p:nvSpPr>
        <p:spPr>
          <a:xfrm>
            <a:off x="395288" y="2565400"/>
            <a:ext cx="4464050" cy="34163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Noto Sans Symbols"/>
              <a:buNone/>
            </a:pPr>
            <a:r>
              <a:rPr b="0" i="0" lang="en-US" sz="2400" u="none" cap="none" strike="noStrike">
                <a:solidFill>
                  <a:srgbClr val="000000"/>
                </a:solidFill>
                <a:latin typeface="Arial"/>
                <a:ea typeface="Arial"/>
                <a:cs typeface="Arial"/>
                <a:sym typeface="Arial"/>
              </a:rPr>
              <a:t>O objetivo de um BDOO é manter a correspondência direta entre o mundo-real e os objetos do banco de dados, a ponto  que os objetos não percam a sua integridade e identidade  e possam ser facilmente identificados e acessados.</a:t>
            </a:r>
            <a:endParaRPr/>
          </a:p>
        </p:txBody>
      </p:sp>
      <p:sp>
        <p:nvSpPr>
          <p:cNvPr id="1211" name="Google Shape;1211;p137"/>
          <p:cNvSpPr txBox="1"/>
          <p:nvPr/>
        </p:nvSpPr>
        <p:spPr>
          <a:xfrm>
            <a:off x="179388" y="1263650"/>
            <a:ext cx="5616575" cy="1371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Noto Sans Symbols"/>
              <a:buNone/>
            </a:pPr>
            <a:r>
              <a:rPr b="1" i="0" lang="en-US" sz="2800" u="none" cap="none" strike="noStrike">
                <a:solidFill>
                  <a:srgbClr val="000000"/>
                </a:solidFill>
                <a:latin typeface="Arial"/>
                <a:ea typeface="Arial"/>
                <a:cs typeface="Arial"/>
                <a:sym typeface="Arial"/>
              </a:rPr>
              <a:t>Modelo Orientado à objeto</a:t>
            </a:r>
            <a:endParaRPr b="0" i="0" sz="2800" u="none" cap="none" strike="noStrike">
              <a:solidFill>
                <a:srgbClr val="000000"/>
              </a:solidFill>
              <a:latin typeface="Arial"/>
              <a:ea typeface="Arial"/>
              <a:cs typeface="Arial"/>
              <a:sym typeface="Arial"/>
            </a:endParaRPr>
          </a:p>
        </p:txBody>
      </p:sp>
      <p:pic>
        <p:nvPicPr>
          <p:cNvPr id="1212" name="Google Shape;1212;p137"/>
          <p:cNvPicPr preferRelativeResize="0"/>
          <p:nvPr/>
        </p:nvPicPr>
        <p:blipFill rotWithShape="1">
          <a:blip r:embed="rId4">
            <a:alphaModFix/>
          </a:blip>
          <a:srcRect b="0" l="0" r="0" t="0"/>
          <a:stretch/>
        </p:blipFill>
        <p:spPr>
          <a:xfrm>
            <a:off x="4965700" y="2054225"/>
            <a:ext cx="4178300" cy="3219450"/>
          </a:xfrm>
          <a:prstGeom prst="rect">
            <a:avLst/>
          </a:prstGeom>
          <a:noFill/>
          <a:ln>
            <a:noFill/>
          </a:ln>
        </p:spPr>
      </p:pic>
    </p:spTree>
  </p:cSld>
  <p:clrMapOvr>
    <a:masterClrMapping/>
  </p:clrMapOvr>
  <p:transition spd="slow">
    <p:push/>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138"/>
          <p:cNvSpPr txBox="1"/>
          <p:nvPr>
            <p:ph idx="12" type="sldNum"/>
          </p:nvPr>
        </p:nvSpPr>
        <p:spPr>
          <a:xfrm>
            <a:off x="457200" y="6245225"/>
            <a:ext cx="2133600" cy="47625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219" name="Google Shape;1219;p138"/>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800"/>
              <a:t>Banco de Dados</a:t>
            </a:r>
            <a:br>
              <a:rPr b="1" lang="en-US" sz="2800"/>
            </a:br>
            <a:r>
              <a:rPr b="1" lang="en-US" sz="2800"/>
              <a:t>Orientado à Objetos</a:t>
            </a:r>
            <a:endParaRPr b="1" sz="2800"/>
          </a:p>
        </p:txBody>
      </p:sp>
      <p:sp>
        <p:nvSpPr>
          <p:cNvPr id="1220" name="Google Shape;1220;p138"/>
          <p:cNvSpPr txBox="1"/>
          <p:nvPr>
            <p:ph idx="1" type="body"/>
          </p:nvPr>
        </p:nvSpPr>
        <p:spPr>
          <a:xfrm>
            <a:off x="687388" y="1981200"/>
            <a:ext cx="4244975" cy="4448175"/>
          </a:xfrm>
          <a:prstGeom prst="rect">
            <a:avLst/>
          </a:prstGeom>
          <a:noFill/>
          <a:ln>
            <a:noFill/>
          </a:ln>
        </p:spPr>
        <p:txBody>
          <a:bodyPr anchorCtr="0" anchor="t" bIns="45700" lIns="91425" spcFirstLastPara="1" rIns="91425" wrap="square" tIns="45700">
            <a:noAutofit/>
          </a:bodyPr>
          <a:lstStyle/>
          <a:p>
            <a:pPr indent="-342900" lvl="0" marL="342900" rtl="0" algn="just">
              <a:lnSpc>
                <a:spcPct val="150000"/>
              </a:lnSpc>
              <a:spcBef>
                <a:spcPts val="0"/>
              </a:spcBef>
              <a:spcAft>
                <a:spcPts val="0"/>
              </a:spcAft>
              <a:buSzPts val="1500"/>
              <a:buChar char="■"/>
            </a:pPr>
            <a:r>
              <a:rPr lang="en-US" sz="2000"/>
              <a:t>Os dados são armazenados sob a forma de </a:t>
            </a:r>
            <a:r>
              <a:rPr lang="en-US" sz="2000">
                <a:solidFill>
                  <a:srgbClr val="FF0000"/>
                </a:solidFill>
              </a:rPr>
              <a:t>objetos</a:t>
            </a:r>
            <a:r>
              <a:rPr lang="en-US" sz="2000"/>
              <a:t>, quer dizer, de estruturas chamadas </a:t>
            </a:r>
            <a:r>
              <a:rPr lang="en-US" sz="2000">
                <a:solidFill>
                  <a:srgbClr val="FF0000"/>
                </a:solidFill>
              </a:rPr>
              <a:t>classes</a:t>
            </a:r>
            <a:r>
              <a:rPr lang="en-US" sz="2000"/>
              <a:t> que apresentam dados membros. Os campos são </a:t>
            </a:r>
            <a:r>
              <a:rPr lang="en-US" sz="2000">
                <a:solidFill>
                  <a:srgbClr val="FF0000"/>
                </a:solidFill>
              </a:rPr>
              <a:t>instâncias</a:t>
            </a:r>
            <a:r>
              <a:rPr lang="en-US" sz="2000"/>
              <a:t> destas classes.</a:t>
            </a:r>
            <a:endParaRPr sz="2000"/>
          </a:p>
        </p:txBody>
      </p:sp>
      <p:pic>
        <p:nvPicPr>
          <p:cNvPr id="1221" name="Google Shape;1221;p138"/>
          <p:cNvPicPr preferRelativeResize="0"/>
          <p:nvPr/>
        </p:nvPicPr>
        <p:blipFill rotWithShape="1">
          <a:blip r:embed="rId3">
            <a:alphaModFix/>
          </a:blip>
          <a:srcRect b="0" l="0" r="0" t="0"/>
          <a:stretch/>
        </p:blipFill>
        <p:spPr>
          <a:xfrm>
            <a:off x="7380288" y="692150"/>
            <a:ext cx="1439862" cy="495300"/>
          </a:xfrm>
          <a:prstGeom prst="rect">
            <a:avLst/>
          </a:prstGeom>
          <a:noFill/>
          <a:ln>
            <a:noFill/>
          </a:ln>
        </p:spPr>
      </p:pic>
      <p:pic>
        <p:nvPicPr>
          <p:cNvPr id="1222" name="Google Shape;1222;p138"/>
          <p:cNvPicPr preferRelativeResize="0"/>
          <p:nvPr/>
        </p:nvPicPr>
        <p:blipFill rotWithShape="1">
          <a:blip r:embed="rId4">
            <a:alphaModFix/>
          </a:blip>
          <a:srcRect b="0" l="0" r="0" t="0"/>
          <a:stretch/>
        </p:blipFill>
        <p:spPr>
          <a:xfrm>
            <a:off x="6283325" y="3860800"/>
            <a:ext cx="2193925" cy="2466975"/>
          </a:xfrm>
          <a:prstGeom prst="rect">
            <a:avLst/>
          </a:prstGeom>
          <a:noFill/>
          <a:ln>
            <a:noFill/>
          </a:ln>
        </p:spPr>
      </p:pic>
      <p:sp>
        <p:nvSpPr>
          <p:cNvPr id="1223" name="Google Shape;1223;p13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Indice – Tipo de SGBD</a:t>
            </a:r>
            <a:endParaRPr b="0" i="0" sz="1400" u="none" cap="none" strike="noStrike">
              <a:solidFill>
                <a:srgbClr val="000000"/>
              </a:solidFill>
              <a:latin typeface="Arial"/>
              <a:ea typeface="Arial"/>
              <a:cs typeface="Arial"/>
              <a:sym typeface="Arial"/>
            </a:endParaRPr>
          </a:p>
        </p:txBody>
      </p:sp>
      <p:pic>
        <p:nvPicPr>
          <p:cNvPr id="1224" name="Google Shape;1224;p138"/>
          <p:cNvPicPr preferRelativeResize="0"/>
          <p:nvPr/>
        </p:nvPicPr>
        <p:blipFill rotWithShape="1">
          <a:blip r:embed="rId5">
            <a:alphaModFix/>
          </a:blip>
          <a:srcRect b="0" l="0" r="0" t="0"/>
          <a:stretch/>
        </p:blipFill>
        <p:spPr>
          <a:xfrm>
            <a:off x="4859338" y="1489075"/>
            <a:ext cx="1562100" cy="390525"/>
          </a:xfrm>
          <a:prstGeom prst="rect">
            <a:avLst/>
          </a:prstGeom>
          <a:noFill/>
          <a:ln>
            <a:noFill/>
          </a:ln>
        </p:spPr>
      </p:pic>
      <p:pic>
        <p:nvPicPr>
          <p:cNvPr id="1225" name="Google Shape;1225;p138"/>
          <p:cNvPicPr preferRelativeResize="0"/>
          <p:nvPr/>
        </p:nvPicPr>
        <p:blipFill rotWithShape="1">
          <a:blip r:embed="rId6">
            <a:alphaModFix/>
          </a:blip>
          <a:srcRect b="0" l="0" r="0" t="0"/>
          <a:stretch/>
        </p:blipFill>
        <p:spPr>
          <a:xfrm>
            <a:off x="5984875" y="2060575"/>
            <a:ext cx="2492375" cy="1608138"/>
          </a:xfrm>
          <a:prstGeom prst="rect">
            <a:avLst/>
          </a:prstGeom>
          <a:noFill/>
          <a:ln>
            <a:noFill/>
          </a:ln>
        </p:spPr>
      </p:pic>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103"/>
          <p:cNvSpPr txBox="1"/>
          <p:nvPr>
            <p:ph type="ctrTitle"/>
          </p:nvPr>
        </p:nvSpPr>
        <p:spPr>
          <a:xfrm>
            <a:off x="3770700" y="2276625"/>
            <a:ext cx="2921045" cy="888900"/>
          </a:xfrm>
          <a:prstGeom prst="rect">
            <a:avLst/>
          </a:prstGeom>
          <a:noFill/>
          <a:ln>
            <a:noFill/>
          </a:ln>
        </p:spPr>
        <p:txBody>
          <a:bodyPr anchorCtr="0" anchor="ctr" bIns="45700" lIns="91425" spcFirstLastPara="1" rIns="91425" wrap="square" tIns="45700">
            <a:noAutofit/>
          </a:bodyPr>
          <a:lstStyle/>
          <a:p>
            <a:pPr indent="0" lvl="0" marL="0" rtl="0" algn="ctr">
              <a:lnSpc>
                <a:spcPct val="200000"/>
              </a:lnSpc>
              <a:spcBef>
                <a:spcPts val="0"/>
              </a:spcBef>
              <a:spcAft>
                <a:spcPts val="0"/>
              </a:spcAft>
              <a:buClr>
                <a:srgbClr val="FFFFFF"/>
              </a:buClr>
              <a:buSzPts val="2800"/>
              <a:buNone/>
            </a:pPr>
            <a:r>
              <a:rPr b="1" lang="en-US" sz="2800">
                <a:solidFill>
                  <a:schemeClr val="lt1"/>
                </a:solidFill>
              </a:rPr>
              <a:t>Arquivo sequencial </a:t>
            </a:r>
            <a:endParaRPr>
              <a:solidFill>
                <a:schemeClr val="lt1"/>
              </a:solidFill>
            </a:endParaRPr>
          </a:p>
        </p:txBody>
      </p:sp>
      <p:pic>
        <p:nvPicPr>
          <p:cNvPr id="855" name="Google Shape;855;p103"/>
          <p:cNvPicPr preferRelativeResize="0"/>
          <p:nvPr/>
        </p:nvPicPr>
        <p:blipFill rotWithShape="1">
          <a:blip r:embed="rId3">
            <a:alphaModFix/>
          </a:blip>
          <a:srcRect b="0" l="0" r="0" t="0"/>
          <a:stretch/>
        </p:blipFill>
        <p:spPr>
          <a:xfrm>
            <a:off x="7481887" y="476250"/>
            <a:ext cx="1439862" cy="495300"/>
          </a:xfrm>
          <a:prstGeom prst="rect">
            <a:avLst/>
          </a:prstGeom>
          <a:noFill/>
          <a:ln>
            <a:noFill/>
          </a:ln>
        </p:spPr>
      </p:pic>
      <p:sp>
        <p:nvSpPr>
          <p:cNvPr id="856" name="Google Shape;856;p103"/>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857" name="Google Shape;857;p103"/>
          <p:cNvSpPr txBox="1"/>
          <p:nvPr>
            <p:ph idx="11" type="ftr"/>
          </p:nvPr>
        </p:nvSpPr>
        <p:spPr>
          <a:xfrm>
            <a:off x="3124200" y="60198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Indice – Tipo de SGBD</a:t>
            </a:r>
            <a:endParaRPr b="0" i="0" sz="14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139"/>
          <p:cNvSpPr txBox="1"/>
          <p:nvPr>
            <p:ph idx="12" type="sldNum"/>
          </p:nvPr>
        </p:nvSpPr>
        <p:spPr>
          <a:xfrm>
            <a:off x="457200" y="6245225"/>
            <a:ext cx="2133600" cy="47625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232" name="Google Shape;1232;p139"/>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800"/>
              <a:t>Banco de Dados</a:t>
            </a:r>
            <a:br>
              <a:rPr b="1" lang="en-US" sz="2800"/>
            </a:br>
            <a:r>
              <a:rPr b="1" lang="en-US" sz="2800"/>
              <a:t>Orientado à Objetos</a:t>
            </a:r>
            <a:endParaRPr b="1" sz="2800"/>
          </a:p>
        </p:txBody>
      </p:sp>
      <p:sp>
        <p:nvSpPr>
          <p:cNvPr id="1233" name="Google Shape;1233;p139"/>
          <p:cNvSpPr txBox="1"/>
          <p:nvPr>
            <p:ph idx="1" type="body"/>
          </p:nvPr>
        </p:nvSpPr>
        <p:spPr>
          <a:xfrm>
            <a:off x="687388" y="1981200"/>
            <a:ext cx="3956050" cy="4448175"/>
          </a:xfrm>
          <a:prstGeom prst="rect">
            <a:avLst/>
          </a:prstGeom>
          <a:noFill/>
          <a:ln>
            <a:noFill/>
          </a:ln>
        </p:spPr>
        <p:txBody>
          <a:bodyPr anchorCtr="0" anchor="t" bIns="45700" lIns="91425" spcFirstLastPara="1" rIns="91425" wrap="square" tIns="45700">
            <a:noAutofit/>
          </a:bodyPr>
          <a:lstStyle/>
          <a:p>
            <a:pPr indent="-342900" lvl="0" marL="342900" rtl="0" algn="just">
              <a:lnSpc>
                <a:spcPct val="150000"/>
              </a:lnSpc>
              <a:spcBef>
                <a:spcPts val="0"/>
              </a:spcBef>
              <a:spcAft>
                <a:spcPts val="0"/>
              </a:spcAft>
              <a:buSzPts val="1500"/>
              <a:buChar char="■"/>
            </a:pPr>
            <a:r>
              <a:rPr lang="en-US" sz="2000"/>
              <a:t>Os bancos de dados orientados a objetos atualmente estão direcionados a disponibilizar soluções para apoiar aplicações que utilizam tipos de </a:t>
            </a:r>
            <a:r>
              <a:rPr lang="en-US" sz="2000">
                <a:solidFill>
                  <a:srgbClr val="FF0000"/>
                </a:solidFill>
              </a:rPr>
              <a:t>dados complexos </a:t>
            </a:r>
            <a:r>
              <a:rPr lang="en-US" sz="2000"/>
              <a:t>(como multimídia e desenho).</a:t>
            </a:r>
            <a:endParaRPr sz="2000"/>
          </a:p>
        </p:txBody>
      </p:sp>
      <p:pic>
        <p:nvPicPr>
          <p:cNvPr id="1234" name="Google Shape;1234;p139"/>
          <p:cNvPicPr preferRelativeResize="0"/>
          <p:nvPr/>
        </p:nvPicPr>
        <p:blipFill rotWithShape="1">
          <a:blip r:embed="rId3">
            <a:alphaModFix/>
          </a:blip>
          <a:srcRect b="0" l="0" r="0" t="0"/>
          <a:stretch/>
        </p:blipFill>
        <p:spPr>
          <a:xfrm>
            <a:off x="7380288" y="692150"/>
            <a:ext cx="1439862" cy="495300"/>
          </a:xfrm>
          <a:prstGeom prst="rect">
            <a:avLst/>
          </a:prstGeom>
          <a:noFill/>
          <a:ln>
            <a:noFill/>
          </a:ln>
        </p:spPr>
      </p:pic>
      <p:pic>
        <p:nvPicPr>
          <p:cNvPr id="1235" name="Google Shape;1235;p139"/>
          <p:cNvPicPr preferRelativeResize="0"/>
          <p:nvPr/>
        </p:nvPicPr>
        <p:blipFill rotWithShape="1">
          <a:blip r:embed="rId4">
            <a:alphaModFix/>
          </a:blip>
          <a:srcRect b="0" l="0" r="0" t="0"/>
          <a:stretch/>
        </p:blipFill>
        <p:spPr>
          <a:xfrm>
            <a:off x="5130800" y="1989138"/>
            <a:ext cx="3670300" cy="3028950"/>
          </a:xfrm>
          <a:prstGeom prst="rect">
            <a:avLst/>
          </a:prstGeom>
          <a:noFill/>
          <a:ln>
            <a:noFill/>
          </a:ln>
        </p:spPr>
      </p:pic>
      <p:sp>
        <p:nvSpPr>
          <p:cNvPr id="1236" name="Google Shape;1236;p13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Indice – Tipo de SGBD</a:t>
            </a:r>
            <a:endParaRPr b="0" i="0" sz="1400" u="none" cap="none" strike="noStrike">
              <a:solidFill>
                <a:srgbClr val="000000"/>
              </a:solidFill>
              <a:latin typeface="Arial"/>
              <a:ea typeface="Arial"/>
              <a:cs typeface="Arial"/>
              <a:sym typeface="Arial"/>
            </a:endParaRPr>
          </a:p>
        </p:txBody>
      </p:sp>
    </p:spTree>
  </p:cSld>
  <p:clrMapOvr>
    <a:masterClrMapping/>
  </p:clrMapOvr>
  <p:transition spd="slow">
    <p:push/>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140"/>
          <p:cNvSpPr txBox="1"/>
          <p:nvPr>
            <p:ph type="ctrTitle"/>
          </p:nvPr>
        </p:nvSpPr>
        <p:spPr>
          <a:xfrm>
            <a:off x="2051050" y="1987550"/>
            <a:ext cx="6019800" cy="14414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2800"/>
              <a:t>MER Estendido - Classe</a:t>
            </a:r>
            <a:endParaRPr/>
          </a:p>
        </p:txBody>
      </p:sp>
      <p:sp>
        <p:nvSpPr>
          <p:cNvPr id="1243" name="Google Shape;1243;p14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1244" name="Google Shape;1244;p14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Indice – Tipo de SGBD</a:t>
            </a:r>
            <a:endParaRPr b="0" i="0" sz="1400" u="none" cap="none" strike="noStrike">
              <a:solidFill>
                <a:srgbClr val="000000"/>
              </a:solidFill>
              <a:latin typeface="Arial"/>
              <a:ea typeface="Arial"/>
              <a:cs typeface="Arial"/>
              <a:sym typeface="Arial"/>
            </a:endParaRPr>
          </a:p>
        </p:txBody>
      </p:sp>
      <p:pic>
        <p:nvPicPr>
          <p:cNvPr id="1245" name="Google Shape;1245;p140"/>
          <p:cNvPicPr preferRelativeResize="0"/>
          <p:nvPr/>
        </p:nvPicPr>
        <p:blipFill rotWithShape="1">
          <a:blip r:embed="rId3">
            <a:alphaModFix/>
          </a:blip>
          <a:srcRect b="0" l="0" r="0" t="0"/>
          <a:stretch/>
        </p:blipFill>
        <p:spPr>
          <a:xfrm>
            <a:off x="7235825" y="260350"/>
            <a:ext cx="1439863" cy="4953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141"/>
          <p:cNvSpPr txBox="1"/>
          <p:nvPr>
            <p:ph type="title"/>
          </p:nvPr>
        </p:nvSpPr>
        <p:spPr>
          <a:xfrm>
            <a:off x="684213" y="765175"/>
            <a:ext cx="5256212"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400"/>
              <a:t>Classe</a:t>
            </a:r>
            <a:endParaRPr/>
          </a:p>
        </p:txBody>
      </p:sp>
      <p:sp>
        <p:nvSpPr>
          <p:cNvPr id="1251" name="Google Shape;1251;p141"/>
          <p:cNvSpPr txBox="1"/>
          <p:nvPr>
            <p:ph idx="1" type="body"/>
          </p:nvPr>
        </p:nvSpPr>
        <p:spPr>
          <a:xfrm>
            <a:off x="468313" y="2060575"/>
            <a:ext cx="3455987" cy="165735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SzPts val="1800"/>
              <a:buChar char="■"/>
            </a:pPr>
            <a:r>
              <a:rPr b="1" lang="en-US" sz="2400"/>
              <a:t>Uma classe especifica uma estrutura de dados e os métodos operacionais permissíveis que se aplicam a cada um de seus objetos.</a:t>
            </a:r>
            <a:endParaRPr/>
          </a:p>
        </p:txBody>
      </p:sp>
      <p:pic>
        <p:nvPicPr>
          <p:cNvPr id="1252" name="Google Shape;1252;p141"/>
          <p:cNvPicPr preferRelativeResize="0"/>
          <p:nvPr/>
        </p:nvPicPr>
        <p:blipFill rotWithShape="1">
          <a:blip r:embed="rId3">
            <a:alphaModFix/>
          </a:blip>
          <a:srcRect b="0" l="0" r="0" t="0"/>
          <a:stretch/>
        </p:blipFill>
        <p:spPr>
          <a:xfrm>
            <a:off x="7235825" y="549275"/>
            <a:ext cx="1439863" cy="495300"/>
          </a:xfrm>
          <a:prstGeom prst="rect">
            <a:avLst/>
          </a:prstGeom>
          <a:noFill/>
          <a:ln>
            <a:noFill/>
          </a:ln>
        </p:spPr>
      </p:pic>
      <p:sp>
        <p:nvSpPr>
          <p:cNvPr id="1253" name="Google Shape;1253;p14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Indice – Tipo de SGBD</a:t>
            </a:r>
            <a:endParaRPr b="0" i="0" sz="1400" u="none" cap="none" strike="noStrike">
              <a:solidFill>
                <a:srgbClr val="000000"/>
              </a:solidFill>
              <a:latin typeface="Arial"/>
              <a:ea typeface="Arial"/>
              <a:cs typeface="Arial"/>
              <a:sym typeface="Arial"/>
            </a:endParaRPr>
          </a:p>
        </p:txBody>
      </p:sp>
      <p:sp>
        <p:nvSpPr>
          <p:cNvPr id="1254" name="Google Shape;1254;p14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pic>
        <p:nvPicPr>
          <p:cNvPr id="1255" name="Google Shape;1255;p141"/>
          <p:cNvPicPr preferRelativeResize="0"/>
          <p:nvPr/>
        </p:nvPicPr>
        <p:blipFill rotWithShape="1">
          <a:blip r:embed="rId4">
            <a:alphaModFix/>
          </a:blip>
          <a:srcRect b="0" l="0" r="0" t="0"/>
          <a:stretch/>
        </p:blipFill>
        <p:spPr>
          <a:xfrm>
            <a:off x="4543425" y="1628775"/>
            <a:ext cx="4156075" cy="388778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142"/>
          <p:cNvSpPr txBox="1"/>
          <p:nvPr>
            <p:ph type="title"/>
          </p:nvPr>
        </p:nvSpPr>
        <p:spPr>
          <a:xfrm>
            <a:off x="684213" y="765175"/>
            <a:ext cx="5256212"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400"/>
              <a:t>Objeto</a:t>
            </a:r>
            <a:endParaRPr/>
          </a:p>
        </p:txBody>
      </p:sp>
      <p:sp>
        <p:nvSpPr>
          <p:cNvPr id="1261" name="Google Shape;1261;p142"/>
          <p:cNvSpPr txBox="1"/>
          <p:nvPr>
            <p:ph idx="1" type="body"/>
          </p:nvPr>
        </p:nvSpPr>
        <p:spPr>
          <a:xfrm>
            <a:off x="468313" y="2060575"/>
            <a:ext cx="3671887" cy="1657350"/>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SzPts val="1800"/>
              <a:buChar char="■"/>
            </a:pPr>
            <a:r>
              <a:rPr b="1" lang="en-US" sz="2400"/>
              <a:t>Um objeto é capaz de armazenar estados através de seus atributos.</a:t>
            </a:r>
            <a:endParaRPr/>
          </a:p>
          <a:p>
            <a:pPr indent="0" lvl="0" marL="0" rtl="0" algn="just">
              <a:spcBef>
                <a:spcPts val="480"/>
              </a:spcBef>
              <a:spcAft>
                <a:spcPts val="0"/>
              </a:spcAft>
              <a:buSzPts val="1800"/>
              <a:buFont typeface="Noto Sans Symbols"/>
              <a:buNone/>
            </a:pPr>
            <a:r>
              <a:rPr b="1" lang="en-US" sz="2400"/>
              <a:t> </a:t>
            </a:r>
            <a:endParaRPr b="1" sz="2400"/>
          </a:p>
          <a:p>
            <a:pPr indent="-342900" lvl="0" marL="342900" rtl="0" algn="just">
              <a:spcBef>
                <a:spcPts val="480"/>
              </a:spcBef>
              <a:spcAft>
                <a:spcPts val="0"/>
              </a:spcAft>
              <a:buSzPts val="1800"/>
              <a:buChar char="■"/>
            </a:pPr>
            <a:r>
              <a:rPr b="1" lang="en-US" sz="2400"/>
              <a:t>Exemplo de objetos da classe Humanos: João, José, Maria</a:t>
            </a:r>
            <a:endParaRPr/>
          </a:p>
        </p:txBody>
      </p:sp>
      <p:pic>
        <p:nvPicPr>
          <p:cNvPr id="1262" name="Google Shape;1262;p142"/>
          <p:cNvPicPr preferRelativeResize="0"/>
          <p:nvPr/>
        </p:nvPicPr>
        <p:blipFill rotWithShape="1">
          <a:blip r:embed="rId3">
            <a:alphaModFix/>
          </a:blip>
          <a:srcRect b="0" l="0" r="0" t="0"/>
          <a:stretch/>
        </p:blipFill>
        <p:spPr>
          <a:xfrm>
            <a:off x="7235825" y="549275"/>
            <a:ext cx="1439863" cy="495300"/>
          </a:xfrm>
          <a:prstGeom prst="rect">
            <a:avLst/>
          </a:prstGeom>
          <a:noFill/>
          <a:ln>
            <a:noFill/>
          </a:ln>
        </p:spPr>
      </p:pic>
      <p:sp>
        <p:nvSpPr>
          <p:cNvPr id="1263" name="Google Shape;1263;p14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Indice – Tipo de SGBD</a:t>
            </a:r>
            <a:endParaRPr b="0" i="0" sz="1400" u="none" cap="none" strike="noStrike">
              <a:solidFill>
                <a:srgbClr val="000000"/>
              </a:solidFill>
              <a:latin typeface="Arial"/>
              <a:ea typeface="Arial"/>
              <a:cs typeface="Arial"/>
              <a:sym typeface="Arial"/>
            </a:endParaRPr>
          </a:p>
        </p:txBody>
      </p:sp>
      <p:sp>
        <p:nvSpPr>
          <p:cNvPr id="1264" name="Google Shape;1264;p14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pic>
        <p:nvPicPr>
          <p:cNvPr id="1265" name="Google Shape;1265;p142"/>
          <p:cNvPicPr preferRelativeResize="0"/>
          <p:nvPr/>
        </p:nvPicPr>
        <p:blipFill rotWithShape="1">
          <a:blip r:embed="rId4">
            <a:alphaModFix/>
          </a:blip>
          <a:srcRect b="0" l="0" r="0" t="0"/>
          <a:stretch/>
        </p:blipFill>
        <p:spPr>
          <a:xfrm>
            <a:off x="4543425" y="1628775"/>
            <a:ext cx="4156075" cy="3887788"/>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143"/>
          <p:cNvSpPr txBox="1"/>
          <p:nvPr>
            <p:ph type="ctrTitle"/>
          </p:nvPr>
        </p:nvSpPr>
        <p:spPr>
          <a:xfrm>
            <a:off x="2051050" y="1987550"/>
            <a:ext cx="6019800" cy="14414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2800"/>
              <a:t>MER Estendido</a:t>
            </a:r>
            <a:endParaRPr sz="2800"/>
          </a:p>
        </p:txBody>
      </p:sp>
      <p:sp>
        <p:nvSpPr>
          <p:cNvPr id="1272" name="Google Shape;1272;p14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1273" name="Google Shape;1273;p14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Indice – Tipo de SGBD</a:t>
            </a:r>
            <a:endParaRPr b="0" i="0" sz="1400" u="none" cap="none" strike="noStrike">
              <a:solidFill>
                <a:srgbClr val="000000"/>
              </a:solidFill>
              <a:latin typeface="Arial"/>
              <a:ea typeface="Arial"/>
              <a:cs typeface="Arial"/>
              <a:sym typeface="Arial"/>
            </a:endParaRPr>
          </a:p>
        </p:txBody>
      </p:sp>
      <p:pic>
        <p:nvPicPr>
          <p:cNvPr id="1274" name="Google Shape;1274;p143"/>
          <p:cNvPicPr preferRelativeResize="0"/>
          <p:nvPr/>
        </p:nvPicPr>
        <p:blipFill rotWithShape="1">
          <a:blip r:embed="rId3">
            <a:alphaModFix/>
          </a:blip>
          <a:srcRect b="0" l="0" r="0" t="0"/>
          <a:stretch/>
        </p:blipFill>
        <p:spPr>
          <a:xfrm>
            <a:off x="7235825" y="260350"/>
            <a:ext cx="1439863" cy="4953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p144"/>
          <p:cNvSpPr txBox="1"/>
          <p:nvPr>
            <p:ph type="title"/>
          </p:nvPr>
        </p:nvSpPr>
        <p:spPr>
          <a:xfrm>
            <a:off x="684213" y="765175"/>
            <a:ext cx="5256212"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400"/>
              <a:t>MER Estendido</a:t>
            </a:r>
            <a:endParaRPr/>
          </a:p>
        </p:txBody>
      </p:sp>
      <p:sp>
        <p:nvSpPr>
          <p:cNvPr id="1280" name="Google Shape;1280;p144"/>
          <p:cNvSpPr txBox="1"/>
          <p:nvPr>
            <p:ph idx="1" type="body"/>
          </p:nvPr>
        </p:nvSpPr>
        <p:spPr>
          <a:xfrm>
            <a:off x="468313" y="2060575"/>
            <a:ext cx="2841625" cy="1657350"/>
          </a:xfrm>
          <a:prstGeom prst="rect">
            <a:avLst/>
          </a:prstGeom>
          <a:noFill/>
          <a:ln>
            <a:noFill/>
          </a:ln>
        </p:spPr>
        <p:txBody>
          <a:bodyPr anchorCtr="0" anchor="t" bIns="45700" lIns="91425" spcFirstLastPara="1" rIns="91425" wrap="square" tIns="45700">
            <a:noAutofit/>
          </a:bodyPr>
          <a:lstStyle/>
          <a:p>
            <a:pPr indent="-342900" lvl="0" marL="342900" rtl="0" algn="just">
              <a:lnSpc>
                <a:spcPct val="150000"/>
              </a:lnSpc>
              <a:spcBef>
                <a:spcPts val="0"/>
              </a:spcBef>
              <a:spcAft>
                <a:spcPts val="0"/>
              </a:spcAft>
              <a:buSzPts val="2400"/>
              <a:buFont typeface="Arial"/>
              <a:buNone/>
            </a:pPr>
            <a:r>
              <a:rPr lang="en-US"/>
              <a:t>	</a:t>
            </a:r>
            <a:r>
              <a:rPr b="1" lang="en-US" sz="2400"/>
              <a:t>Introduz uma semântica adicional no MER.</a:t>
            </a:r>
            <a:endParaRPr/>
          </a:p>
        </p:txBody>
      </p:sp>
      <p:pic>
        <p:nvPicPr>
          <p:cNvPr id="1281" name="Google Shape;1281;p144"/>
          <p:cNvPicPr preferRelativeResize="0"/>
          <p:nvPr/>
        </p:nvPicPr>
        <p:blipFill rotWithShape="1">
          <a:blip r:embed="rId3">
            <a:alphaModFix/>
          </a:blip>
          <a:srcRect b="0" l="0" r="0" t="0"/>
          <a:stretch/>
        </p:blipFill>
        <p:spPr>
          <a:xfrm>
            <a:off x="7235825" y="549275"/>
            <a:ext cx="1439863" cy="495300"/>
          </a:xfrm>
          <a:prstGeom prst="rect">
            <a:avLst/>
          </a:prstGeom>
          <a:noFill/>
          <a:ln>
            <a:noFill/>
          </a:ln>
        </p:spPr>
      </p:pic>
      <p:sp>
        <p:nvSpPr>
          <p:cNvPr id="1282" name="Google Shape;1282;p14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Indice – Tipo de SGBD</a:t>
            </a:r>
            <a:endParaRPr b="0" i="0" sz="1400" u="none" cap="none" strike="noStrike">
              <a:solidFill>
                <a:srgbClr val="000000"/>
              </a:solidFill>
              <a:latin typeface="Arial"/>
              <a:ea typeface="Arial"/>
              <a:cs typeface="Arial"/>
              <a:sym typeface="Arial"/>
            </a:endParaRPr>
          </a:p>
        </p:txBody>
      </p:sp>
      <p:sp>
        <p:nvSpPr>
          <p:cNvPr id="1283" name="Google Shape;1283;p14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pic>
        <p:nvPicPr>
          <p:cNvPr id="1284" name="Google Shape;1284;p144"/>
          <p:cNvPicPr preferRelativeResize="0"/>
          <p:nvPr/>
        </p:nvPicPr>
        <p:blipFill rotWithShape="1">
          <a:blip r:embed="rId4">
            <a:alphaModFix/>
          </a:blip>
          <a:srcRect b="0" l="0" r="0" t="0"/>
          <a:stretch/>
        </p:blipFill>
        <p:spPr>
          <a:xfrm>
            <a:off x="3489325" y="2222500"/>
            <a:ext cx="5654675" cy="23876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145"/>
          <p:cNvSpPr txBox="1"/>
          <p:nvPr>
            <p:ph type="title"/>
          </p:nvPr>
        </p:nvSpPr>
        <p:spPr>
          <a:xfrm>
            <a:off x="336550" y="1044575"/>
            <a:ext cx="8531225" cy="71913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400"/>
              <a:t>Generalização e Especialização </a:t>
            </a:r>
            <a:endParaRPr/>
          </a:p>
        </p:txBody>
      </p:sp>
      <p:sp>
        <p:nvSpPr>
          <p:cNvPr id="1290" name="Google Shape;1290;p145"/>
          <p:cNvSpPr txBox="1"/>
          <p:nvPr>
            <p:ph idx="1" type="body"/>
          </p:nvPr>
        </p:nvSpPr>
        <p:spPr>
          <a:xfrm>
            <a:off x="179388" y="2043113"/>
            <a:ext cx="3600450" cy="1674812"/>
          </a:xfrm>
          <a:prstGeom prst="rect">
            <a:avLst/>
          </a:prstGeom>
          <a:noFill/>
          <a:ln>
            <a:noFill/>
          </a:ln>
        </p:spPr>
        <p:txBody>
          <a:bodyPr anchorCtr="0" anchor="t" bIns="45700" lIns="91425" spcFirstLastPara="1" rIns="91425" wrap="square" tIns="45700">
            <a:noAutofit/>
          </a:bodyPr>
          <a:lstStyle/>
          <a:p>
            <a:pPr indent="-342900" lvl="0" marL="342900" rtl="0" algn="just">
              <a:lnSpc>
                <a:spcPct val="150000"/>
              </a:lnSpc>
              <a:spcBef>
                <a:spcPts val="0"/>
              </a:spcBef>
              <a:spcAft>
                <a:spcPts val="0"/>
              </a:spcAft>
              <a:buSzPts val="2400"/>
              <a:buFont typeface="Arial"/>
              <a:buNone/>
            </a:pPr>
            <a:r>
              <a:rPr lang="en-US"/>
              <a:t>	</a:t>
            </a:r>
            <a:r>
              <a:rPr lang="en-US" sz="2400"/>
              <a:t>Dado que é associado a cada ocorrência de uma entidade ou de um relacionamento</a:t>
            </a:r>
            <a:endParaRPr/>
          </a:p>
        </p:txBody>
      </p:sp>
      <p:pic>
        <p:nvPicPr>
          <p:cNvPr id="1291" name="Google Shape;1291;p145"/>
          <p:cNvPicPr preferRelativeResize="0"/>
          <p:nvPr/>
        </p:nvPicPr>
        <p:blipFill rotWithShape="1">
          <a:blip r:embed="rId3">
            <a:alphaModFix/>
          </a:blip>
          <a:srcRect b="0" l="0" r="0" t="0"/>
          <a:stretch/>
        </p:blipFill>
        <p:spPr>
          <a:xfrm>
            <a:off x="7235825" y="549275"/>
            <a:ext cx="1439863" cy="495300"/>
          </a:xfrm>
          <a:prstGeom prst="rect">
            <a:avLst/>
          </a:prstGeom>
          <a:noFill/>
          <a:ln>
            <a:noFill/>
          </a:ln>
        </p:spPr>
      </p:pic>
      <p:sp>
        <p:nvSpPr>
          <p:cNvPr id="1292" name="Google Shape;1292;p14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Indice – Tipo de SGBD</a:t>
            </a:r>
            <a:endParaRPr b="0" i="0" sz="1400" u="none" cap="none" strike="noStrike">
              <a:solidFill>
                <a:srgbClr val="000000"/>
              </a:solidFill>
              <a:latin typeface="Arial"/>
              <a:ea typeface="Arial"/>
              <a:cs typeface="Arial"/>
              <a:sym typeface="Arial"/>
            </a:endParaRPr>
          </a:p>
        </p:txBody>
      </p:sp>
      <p:sp>
        <p:nvSpPr>
          <p:cNvPr id="1293" name="Google Shape;1293;p14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pic>
        <p:nvPicPr>
          <p:cNvPr id="1294" name="Google Shape;1294;p145"/>
          <p:cNvPicPr preferRelativeResize="0"/>
          <p:nvPr/>
        </p:nvPicPr>
        <p:blipFill rotWithShape="1">
          <a:blip r:embed="rId4">
            <a:alphaModFix/>
          </a:blip>
          <a:srcRect b="0" l="0" r="0" t="0"/>
          <a:stretch/>
        </p:blipFill>
        <p:spPr>
          <a:xfrm>
            <a:off x="4140200" y="2108200"/>
            <a:ext cx="4257675" cy="26670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146"/>
          <p:cNvSpPr txBox="1"/>
          <p:nvPr>
            <p:ph type="title"/>
          </p:nvPr>
        </p:nvSpPr>
        <p:spPr>
          <a:xfrm>
            <a:off x="336550" y="1044575"/>
            <a:ext cx="8531225" cy="71913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400"/>
              <a:t>Generalização e Especialização </a:t>
            </a:r>
            <a:endParaRPr/>
          </a:p>
        </p:txBody>
      </p:sp>
      <p:sp>
        <p:nvSpPr>
          <p:cNvPr id="1300" name="Google Shape;1300;p146"/>
          <p:cNvSpPr txBox="1"/>
          <p:nvPr>
            <p:ph idx="1" type="body"/>
          </p:nvPr>
        </p:nvSpPr>
        <p:spPr>
          <a:xfrm>
            <a:off x="12700" y="4797425"/>
            <a:ext cx="8231188" cy="1674813"/>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SzPts val="1500"/>
              <a:buChar char="■"/>
            </a:pPr>
            <a:r>
              <a:rPr lang="en-US" sz="2000"/>
              <a:t>Os conceitos </a:t>
            </a:r>
            <a:r>
              <a:rPr b="1" lang="en-US" sz="2000"/>
              <a:t>superclasse</a:t>
            </a:r>
            <a:r>
              <a:rPr lang="en-US" sz="2000"/>
              <a:t> (supertipo), </a:t>
            </a:r>
            <a:r>
              <a:rPr b="1" lang="en-US" sz="2000"/>
              <a:t>subclasse</a:t>
            </a:r>
            <a:r>
              <a:rPr lang="en-US" sz="2000"/>
              <a:t> (subtipo), </a:t>
            </a:r>
            <a:r>
              <a:rPr b="1" lang="en-US" sz="2000"/>
              <a:t>herança</a:t>
            </a:r>
            <a:r>
              <a:rPr lang="en-US" sz="2000"/>
              <a:t>, </a:t>
            </a:r>
            <a:r>
              <a:rPr b="1" lang="en-US" sz="2000"/>
              <a:t>generalização</a:t>
            </a:r>
            <a:r>
              <a:rPr lang="en-US" sz="2000"/>
              <a:t>, </a:t>
            </a:r>
            <a:r>
              <a:rPr b="1" lang="en-US" sz="2000"/>
              <a:t>especialização</a:t>
            </a:r>
            <a:r>
              <a:rPr lang="en-US" sz="2000"/>
              <a:t> estão intimamente relacionados</a:t>
            </a:r>
            <a:r>
              <a:rPr lang="en-US"/>
              <a:t>.</a:t>
            </a:r>
            <a:endParaRPr/>
          </a:p>
        </p:txBody>
      </p:sp>
      <p:pic>
        <p:nvPicPr>
          <p:cNvPr id="1301" name="Google Shape;1301;p146"/>
          <p:cNvPicPr preferRelativeResize="0"/>
          <p:nvPr/>
        </p:nvPicPr>
        <p:blipFill rotWithShape="1">
          <a:blip r:embed="rId3">
            <a:alphaModFix/>
          </a:blip>
          <a:srcRect b="0" l="0" r="0" t="0"/>
          <a:stretch/>
        </p:blipFill>
        <p:spPr>
          <a:xfrm>
            <a:off x="7235825" y="549275"/>
            <a:ext cx="1439863" cy="495300"/>
          </a:xfrm>
          <a:prstGeom prst="rect">
            <a:avLst/>
          </a:prstGeom>
          <a:noFill/>
          <a:ln>
            <a:noFill/>
          </a:ln>
        </p:spPr>
      </p:pic>
      <p:sp>
        <p:nvSpPr>
          <p:cNvPr id="1302" name="Google Shape;1302;p14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Indice – Tipo de SGBD</a:t>
            </a:r>
            <a:endParaRPr b="0" i="0" sz="1400" u="none" cap="none" strike="noStrike">
              <a:solidFill>
                <a:srgbClr val="000000"/>
              </a:solidFill>
              <a:latin typeface="Arial"/>
              <a:ea typeface="Arial"/>
              <a:cs typeface="Arial"/>
              <a:sym typeface="Arial"/>
            </a:endParaRPr>
          </a:p>
        </p:txBody>
      </p:sp>
      <p:sp>
        <p:nvSpPr>
          <p:cNvPr id="1303" name="Google Shape;1303;p14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pic>
        <p:nvPicPr>
          <p:cNvPr id="1304" name="Google Shape;1304;p146"/>
          <p:cNvPicPr preferRelativeResize="0"/>
          <p:nvPr/>
        </p:nvPicPr>
        <p:blipFill rotWithShape="1">
          <a:blip r:embed="rId4">
            <a:alphaModFix/>
          </a:blip>
          <a:srcRect b="0" l="0" r="0" t="0"/>
          <a:stretch/>
        </p:blipFill>
        <p:spPr>
          <a:xfrm>
            <a:off x="1220788" y="1628775"/>
            <a:ext cx="6734175" cy="30861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sp>
        <p:nvSpPr>
          <p:cNvPr id="1309" name="Google Shape;1309;p147"/>
          <p:cNvSpPr txBox="1"/>
          <p:nvPr>
            <p:ph type="title"/>
          </p:nvPr>
        </p:nvSpPr>
        <p:spPr>
          <a:xfrm>
            <a:off x="336550" y="1044575"/>
            <a:ext cx="8531225" cy="71913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400"/>
              <a:t>Subclasse / Superclasse</a:t>
            </a:r>
            <a:endParaRPr/>
          </a:p>
        </p:txBody>
      </p:sp>
      <p:pic>
        <p:nvPicPr>
          <p:cNvPr id="1310" name="Google Shape;1310;p147"/>
          <p:cNvPicPr preferRelativeResize="0"/>
          <p:nvPr/>
        </p:nvPicPr>
        <p:blipFill rotWithShape="1">
          <a:blip r:embed="rId3">
            <a:alphaModFix/>
          </a:blip>
          <a:srcRect b="0" l="0" r="0" t="0"/>
          <a:stretch/>
        </p:blipFill>
        <p:spPr>
          <a:xfrm>
            <a:off x="7235825" y="549275"/>
            <a:ext cx="1439863" cy="495300"/>
          </a:xfrm>
          <a:prstGeom prst="rect">
            <a:avLst/>
          </a:prstGeom>
          <a:noFill/>
          <a:ln>
            <a:noFill/>
          </a:ln>
        </p:spPr>
      </p:pic>
      <p:sp>
        <p:nvSpPr>
          <p:cNvPr id="1311" name="Google Shape;1311;p14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Indice – Tipo de SGBD</a:t>
            </a:r>
            <a:endParaRPr b="0" i="0" sz="1400" u="none" cap="none" strike="noStrike">
              <a:solidFill>
                <a:srgbClr val="000000"/>
              </a:solidFill>
              <a:latin typeface="Arial"/>
              <a:ea typeface="Arial"/>
              <a:cs typeface="Arial"/>
              <a:sym typeface="Arial"/>
            </a:endParaRPr>
          </a:p>
        </p:txBody>
      </p:sp>
      <p:sp>
        <p:nvSpPr>
          <p:cNvPr id="1312" name="Google Shape;1312;p14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pic>
        <p:nvPicPr>
          <p:cNvPr id="1313" name="Google Shape;1313;p147"/>
          <p:cNvPicPr preferRelativeResize="0"/>
          <p:nvPr/>
        </p:nvPicPr>
        <p:blipFill rotWithShape="1">
          <a:blip r:embed="rId4">
            <a:alphaModFix/>
          </a:blip>
          <a:srcRect b="0" l="0" r="0" t="0"/>
          <a:stretch/>
        </p:blipFill>
        <p:spPr>
          <a:xfrm>
            <a:off x="428625" y="1876425"/>
            <a:ext cx="8031163" cy="43275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p148"/>
          <p:cNvSpPr txBox="1"/>
          <p:nvPr>
            <p:ph type="ctrTitle"/>
          </p:nvPr>
        </p:nvSpPr>
        <p:spPr>
          <a:xfrm>
            <a:off x="2051050" y="1987550"/>
            <a:ext cx="6019800" cy="14414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2800"/>
              <a:t>Herança</a:t>
            </a:r>
            <a:endParaRPr sz="2800"/>
          </a:p>
        </p:txBody>
      </p:sp>
      <p:sp>
        <p:nvSpPr>
          <p:cNvPr id="1320" name="Google Shape;1320;p14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1321" name="Google Shape;1321;p14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Indice – Tipo de SGBD</a:t>
            </a:r>
            <a:endParaRPr b="0" i="0" sz="1400" u="none" cap="none" strike="noStrike">
              <a:solidFill>
                <a:srgbClr val="000000"/>
              </a:solidFill>
              <a:latin typeface="Arial"/>
              <a:ea typeface="Arial"/>
              <a:cs typeface="Arial"/>
              <a:sym typeface="Arial"/>
            </a:endParaRPr>
          </a:p>
        </p:txBody>
      </p:sp>
      <p:pic>
        <p:nvPicPr>
          <p:cNvPr id="1322" name="Google Shape;1322;p148"/>
          <p:cNvPicPr preferRelativeResize="0"/>
          <p:nvPr/>
        </p:nvPicPr>
        <p:blipFill rotWithShape="1">
          <a:blip r:embed="rId3">
            <a:alphaModFix/>
          </a:blip>
          <a:srcRect b="0" l="0" r="0" t="0"/>
          <a:stretch/>
        </p:blipFill>
        <p:spPr>
          <a:xfrm>
            <a:off x="7235825" y="260350"/>
            <a:ext cx="1439863" cy="495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04"/>
          <p:cNvSpPr txBox="1"/>
          <p:nvPr>
            <p:ph type="title"/>
          </p:nvPr>
        </p:nvSpPr>
        <p:spPr>
          <a:xfrm>
            <a:off x="457200" y="6985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Arquivo sequencial </a:t>
            </a:r>
            <a:endParaRPr/>
          </a:p>
        </p:txBody>
      </p:sp>
      <p:pic>
        <p:nvPicPr>
          <p:cNvPr id="863" name="Google Shape;863;p104"/>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864" name="Google Shape;864;p104"/>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865" name="Google Shape;865;p104"/>
          <p:cNvSpPr txBox="1"/>
          <p:nvPr>
            <p:ph idx="11" type="ftr"/>
          </p:nvPr>
        </p:nvSpPr>
        <p:spPr>
          <a:xfrm>
            <a:off x="3124200" y="6296891"/>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Indice – Tipo de SGBD</a:t>
            </a:r>
            <a:endParaRPr b="0" i="0" sz="1400" u="none" cap="none" strike="noStrike">
              <a:solidFill>
                <a:srgbClr val="000000"/>
              </a:solidFill>
              <a:latin typeface="Arial"/>
              <a:ea typeface="Arial"/>
              <a:cs typeface="Arial"/>
              <a:sym typeface="Arial"/>
            </a:endParaRPr>
          </a:p>
        </p:txBody>
      </p:sp>
      <p:sp>
        <p:nvSpPr>
          <p:cNvPr id="866" name="Google Shape;866;p104"/>
          <p:cNvSpPr/>
          <p:nvPr/>
        </p:nvSpPr>
        <p:spPr>
          <a:xfrm>
            <a:off x="222251" y="1233055"/>
            <a:ext cx="4114222" cy="2308324"/>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Registros são distribuídos em uma ordem, um após o outro. </a:t>
            </a:r>
            <a:endParaRPr/>
          </a:p>
          <a:p>
            <a:pPr indent="-342900" lvl="0" marL="342900" marR="0" rtl="0" algn="just">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Ordem pode ser a sequencia de geração dos registros. </a:t>
            </a:r>
            <a:endParaRPr/>
          </a:p>
        </p:txBody>
      </p:sp>
      <p:sp>
        <p:nvSpPr>
          <p:cNvPr id="867" name="Google Shape;867;p104"/>
          <p:cNvSpPr/>
          <p:nvPr/>
        </p:nvSpPr>
        <p:spPr>
          <a:xfrm>
            <a:off x="222251" y="3949639"/>
            <a:ext cx="4114222" cy="1938992"/>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 </a:t>
            </a:r>
            <a:r>
              <a:rPr b="0" i="0" lang="en-US" sz="2400" u="none" cap="none" strike="noStrike">
                <a:solidFill>
                  <a:srgbClr val="FF0000"/>
                </a:solidFill>
                <a:latin typeface="Arial"/>
                <a:ea typeface="Arial"/>
                <a:cs typeface="Arial"/>
                <a:sym typeface="Arial"/>
              </a:rPr>
              <a:t>Vantagem</a:t>
            </a:r>
            <a:r>
              <a:rPr b="0" i="0" lang="en-US" sz="2400" u="none" cap="none" strike="noStrike">
                <a:solidFill>
                  <a:srgbClr val="000000"/>
                </a:solidFill>
                <a:latin typeface="Arial"/>
                <a:ea typeface="Arial"/>
                <a:cs typeface="Arial"/>
                <a:sym typeface="Arial"/>
              </a:rPr>
              <a:t> – Simplicidade </a:t>
            </a:r>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 </a:t>
            </a:r>
            <a:r>
              <a:rPr b="0" i="0" lang="en-US" sz="2400" u="none" cap="none" strike="noStrike">
                <a:solidFill>
                  <a:srgbClr val="FF0000"/>
                </a:solidFill>
                <a:latin typeface="Arial"/>
                <a:ea typeface="Arial"/>
                <a:cs typeface="Arial"/>
                <a:sym typeface="Arial"/>
              </a:rPr>
              <a:t>Desvantagem</a:t>
            </a:r>
            <a:r>
              <a:rPr b="0" i="0" lang="en-US" sz="2400" u="none" cap="none" strike="noStrike">
                <a:solidFill>
                  <a:srgbClr val="000000"/>
                </a:solidFill>
                <a:latin typeface="Arial"/>
                <a:ea typeface="Arial"/>
                <a:cs typeface="Arial"/>
                <a:sym typeface="Arial"/>
              </a:rPr>
              <a:t> – Busca de registro através de acesso sequencial.</a:t>
            </a:r>
            <a:endParaRPr/>
          </a:p>
        </p:txBody>
      </p:sp>
      <p:pic>
        <p:nvPicPr>
          <p:cNvPr id="868" name="Google Shape;868;p104"/>
          <p:cNvPicPr preferRelativeResize="0"/>
          <p:nvPr/>
        </p:nvPicPr>
        <p:blipFill rotWithShape="1">
          <a:blip r:embed="rId4">
            <a:alphaModFix/>
          </a:blip>
          <a:srcRect b="0" l="0" r="0" t="0"/>
          <a:stretch/>
        </p:blipFill>
        <p:spPr>
          <a:xfrm>
            <a:off x="5584825" y="1233055"/>
            <a:ext cx="3219450" cy="4238625"/>
          </a:xfrm>
          <a:prstGeom prst="rect">
            <a:avLst/>
          </a:prstGeom>
          <a:noFill/>
          <a:ln>
            <a:noFill/>
          </a:ln>
        </p:spPr>
      </p:pic>
    </p:spTree>
  </p:cSld>
  <p:clrMapOvr>
    <a:masterClrMapping/>
  </p:clrMapOvr>
  <p:transition>
    <p:fade thruBlk="1"/>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149"/>
          <p:cNvSpPr txBox="1"/>
          <p:nvPr>
            <p:ph type="title"/>
          </p:nvPr>
        </p:nvSpPr>
        <p:spPr>
          <a:xfrm>
            <a:off x="336550" y="1044575"/>
            <a:ext cx="8531225" cy="71913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400"/>
              <a:t>Herança</a:t>
            </a:r>
            <a:endParaRPr/>
          </a:p>
        </p:txBody>
      </p:sp>
      <p:pic>
        <p:nvPicPr>
          <p:cNvPr id="1328" name="Google Shape;1328;p149"/>
          <p:cNvPicPr preferRelativeResize="0"/>
          <p:nvPr/>
        </p:nvPicPr>
        <p:blipFill rotWithShape="1">
          <a:blip r:embed="rId3">
            <a:alphaModFix/>
          </a:blip>
          <a:srcRect b="0" l="0" r="0" t="0"/>
          <a:stretch/>
        </p:blipFill>
        <p:spPr>
          <a:xfrm>
            <a:off x="7235825" y="549275"/>
            <a:ext cx="1439863" cy="495300"/>
          </a:xfrm>
          <a:prstGeom prst="rect">
            <a:avLst/>
          </a:prstGeom>
          <a:noFill/>
          <a:ln>
            <a:noFill/>
          </a:ln>
        </p:spPr>
      </p:pic>
      <p:sp>
        <p:nvSpPr>
          <p:cNvPr id="1329" name="Google Shape;1329;p14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Indice – Tipo de SGBD</a:t>
            </a:r>
            <a:endParaRPr b="0" i="0" sz="1400" u="none" cap="none" strike="noStrike">
              <a:solidFill>
                <a:srgbClr val="000000"/>
              </a:solidFill>
              <a:latin typeface="Arial"/>
              <a:ea typeface="Arial"/>
              <a:cs typeface="Arial"/>
              <a:sym typeface="Arial"/>
            </a:endParaRPr>
          </a:p>
        </p:txBody>
      </p:sp>
      <p:sp>
        <p:nvSpPr>
          <p:cNvPr id="1330" name="Google Shape;1330;p14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pic>
        <p:nvPicPr>
          <p:cNvPr id="1331" name="Google Shape;1331;p149"/>
          <p:cNvPicPr preferRelativeResize="0"/>
          <p:nvPr/>
        </p:nvPicPr>
        <p:blipFill rotWithShape="1">
          <a:blip r:embed="rId4">
            <a:alphaModFix/>
          </a:blip>
          <a:srcRect b="0" l="0" r="0" t="0"/>
          <a:stretch/>
        </p:blipFill>
        <p:spPr>
          <a:xfrm>
            <a:off x="600075" y="1843088"/>
            <a:ext cx="7943850" cy="31718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 name="Shape 1335"/>
        <p:cNvGrpSpPr/>
        <p:nvPr/>
      </p:nvGrpSpPr>
      <p:grpSpPr>
        <a:xfrm>
          <a:off x="0" y="0"/>
          <a:ext cx="0" cy="0"/>
          <a:chOff x="0" y="0"/>
          <a:chExt cx="0" cy="0"/>
        </a:xfrm>
      </p:grpSpPr>
      <p:sp>
        <p:nvSpPr>
          <p:cNvPr id="1336" name="Google Shape;1336;p150"/>
          <p:cNvSpPr txBox="1"/>
          <p:nvPr>
            <p:ph type="title"/>
          </p:nvPr>
        </p:nvSpPr>
        <p:spPr>
          <a:xfrm>
            <a:off x="323850" y="796925"/>
            <a:ext cx="2219325" cy="71913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400"/>
              <a:t>Herança</a:t>
            </a:r>
            <a:endParaRPr/>
          </a:p>
        </p:txBody>
      </p:sp>
      <p:pic>
        <p:nvPicPr>
          <p:cNvPr id="1337" name="Google Shape;1337;p150"/>
          <p:cNvPicPr preferRelativeResize="0"/>
          <p:nvPr/>
        </p:nvPicPr>
        <p:blipFill rotWithShape="1">
          <a:blip r:embed="rId3">
            <a:alphaModFix/>
          </a:blip>
          <a:srcRect b="0" l="0" r="0" t="0"/>
          <a:stretch/>
        </p:blipFill>
        <p:spPr>
          <a:xfrm>
            <a:off x="7235825" y="549275"/>
            <a:ext cx="1439863" cy="495300"/>
          </a:xfrm>
          <a:prstGeom prst="rect">
            <a:avLst/>
          </a:prstGeom>
          <a:noFill/>
          <a:ln>
            <a:noFill/>
          </a:ln>
        </p:spPr>
      </p:pic>
      <p:sp>
        <p:nvSpPr>
          <p:cNvPr id="1338" name="Google Shape;1338;p15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Indice – Tipo de SGBD</a:t>
            </a:r>
            <a:endParaRPr b="0" i="0" sz="1400" u="none" cap="none" strike="noStrike">
              <a:solidFill>
                <a:srgbClr val="000000"/>
              </a:solidFill>
              <a:latin typeface="Arial"/>
              <a:ea typeface="Arial"/>
              <a:cs typeface="Arial"/>
              <a:sym typeface="Arial"/>
            </a:endParaRPr>
          </a:p>
        </p:txBody>
      </p:sp>
      <p:sp>
        <p:nvSpPr>
          <p:cNvPr id="1339" name="Google Shape;1339;p15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pic>
        <p:nvPicPr>
          <p:cNvPr id="1340" name="Google Shape;1340;p150"/>
          <p:cNvPicPr preferRelativeResize="0"/>
          <p:nvPr/>
        </p:nvPicPr>
        <p:blipFill rotWithShape="1">
          <a:blip r:embed="rId4">
            <a:alphaModFix/>
          </a:blip>
          <a:srcRect b="0" l="0" r="0" t="0"/>
          <a:stretch/>
        </p:blipFill>
        <p:spPr>
          <a:xfrm>
            <a:off x="323850" y="1628775"/>
            <a:ext cx="8172450" cy="671513"/>
          </a:xfrm>
          <a:prstGeom prst="rect">
            <a:avLst/>
          </a:prstGeom>
          <a:noFill/>
          <a:ln>
            <a:noFill/>
          </a:ln>
        </p:spPr>
      </p:pic>
      <p:pic>
        <p:nvPicPr>
          <p:cNvPr id="1341" name="Google Shape;1341;p150"/>
          <p:cNvPicPr preferRelativeResize="0"/>
          <p:nvPr/>
        </p:nvPicPr>
        <p:blipFill rotWithShape="1">
          <a:blip r:embed="rId5">
            <a:alphaModFix/>
          </a:blip>
          <a:srcRect b="0" l="0" r="0" t="0"/>
          <a:stretch/>
        </p:blipFill>
        <p:spPr>
          <a:xfrm>
            <a:off x="752475" y="2492375"/>
            <a:ext cx="7743825" cy="33845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151"/>
          <p:cNvSpPr txBox="1"/>
          <p:nvPr>
            <p:ph type="title"/>
          </p:nvPr>
        </p:nvSpPr>
        <p:spPr>
          <a:xfrm>
            <a:off x="323850" y="796925"/>
            <a:ext cx="2219325" cy="71913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400"/>
              <a:t>Herança</a:t>
            </a:r>
            <a:endParaRPr/>
          </a:p>
        </p:txBody>
      </p:sp>
      <p:pic>
        <p:nvPicPr>
          <p:cNvPr id="1347" name="Google Shape;1347;p151"/>
          <p:cNvPicPr preferRelativeResize="0"/>
          <p:nvPr/>
        </p:nvPicPr>
        <p:blipFill rotWithShape="1">
          <a:blip r:embed="rId3">
            <a:alphaModFix/>
          </a:blip>
          <a:srcRect b="0" l="0" r="0" t="0"/>
          <a:stretch/>
        </p:blipFill>
        <p:spPr>
          <a:xfrm>
            <a:off x="7235825" y="549275"/>
            <a:ext cx="1439863" cy="495300"/>
          </a:xfrm>
          <a:prstGeom prst="rect">
            <a:avLst/>
          </a:prstGeom>
          <a:noFill/>
          <a:ln>
            <a:noFill/>
          </a:ln>
        </p:spPr>
      </p:pic>
      <p:sp>
        <p:nvSpPr>
          <p:cNvPr id="1348" name="Google Shape;1348;p15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en-US" sz="1200" u="none" cap="none" strike="noStrike">
                <a:solidFill>
                  <a:srgbClr val="000000"/>
                </a:solidFill>
                <a:latin typeface="Arial"/>
                <a:ea typeface="Arial"/>
                <a:cs typeface="Arial"/>
                <a:sym typeface="Arial"/>
              </a:rPr>
              <a:t>Aula 08 - MER - Estendido</a:t>
            </a:r>
            <a:endParaRPr/>
          </a:p>
        </p:txBody>
      </p:sp>
      <p:sp>
        <p:nvSpPr>
          <p:cNvPr id="1349" name="Google Shape;1349;p15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pic>
        <p:nvPicPr>
          <p:cNvPr id="1350" name="Google Shape;1350;p151"/>
          <p:cNvPicPr preferRelativeResize="0"/>
          <p:nvPr/>
        </p:nvPicPr>
        <p:blipFill rotWithShape="1">
          <a:blip r:embed="rId4">
            <a:alphaModFix/>
          </a:blip>
          <a:srcRect b="0" l="0" r="0" t="0"/>
          <a:stretch/>
        </p:blipFill>
        <p:spPr>
          <a:xfrm>
            <a:off x="752475" y="2492375"/>
            <a:ext cx="7743825" cy="3384550"/>
          </a:xfrm>
          <a:prstGeom prst="rect">
            <a:avLst/>
          </a:prstGeom>
          <a:noFill/>
          <a:ln>
            <a:noFill/>
          </a:ln>
        </p:spPr>
      </p:pic>
      <p:pic>
        <p:nvPicPr>
          <p:cNvPr id="1351" name="Google Shape;1351;p151"/>
          <p:cNvPicPr preferRelativeResize="0"/>
          <p:nvPr/>
        </p:nvPicPr>
        <p:blipFill rotWithShape="1">
          <a:blip r:embed="rId5">
            <a:alphaModFix/>
          </a:blip>
          <a:srcRect b="0" l="0" r="0" t="0"/>
          <a:stretch/>
        </p:blipFill>
        <p:spPr>
          <a:xfrm>
            <a:off x="752475" y="1484313"/>
            <a:ext cx="7564438" cy="973137"/>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pic>
        <p:nvPicPr>
          <p:cNvPr id="1356" name="Google Shape;1356;p152"/>
          <p:cNvPicPr preferRelativeResize="0"/>
          <p:nvPr/>
        </p:nvPicPr>
        <p:blipFill rotWithShape="1">
          <a:blip r:embed="rId3">
            <a:alphaModFix/>
          </a:blip>
          <a:srcRect b="0" l="0" r="0" t="0"/>
          <a:stretch/>
        </p:blipFill>
        <p:spPr>
          <a:xfrm>
            <a:off x="2732088" y="549275"/>
            <a:ext cx="5368925" cy="6086475"/>
          </a:xfrm>
          <a:prstGeom prst="rect">
            <a:avLst/>
          </a:prstGeom>
          <a:noFill/>
          <a:ln>
            <a:noFill/>
          </a:ln>
        </p:spPr>
      </p:pic>
      <p:sp>
        <p:nvSpPr>
          <p:cNvPr id="1357" name="Google Shape;1357;p152"/>
          <p:cNvSpPr txBox="1"/>
          <p:nvPr>
            <p:ph type="title"/>
          </p:nvPr>
        </p:nvSpPr>
        <p:spPr>
          <a:xfrm>
            <a:off x="323850" y="796925"/>
            <a:ext cx="2219325" cy="71913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400"/>
              <a:t>Herança</a:t>
            </a:r>
            <a:endParaRPr/>
          </a:p>
        </p:txBody>
      </p:sp>
      <p:pic>
        <p:nvPicPr>
          <p:cNvPr id="1358" name="Google Shape;1358;p152"/>
          <p:cNvPicPr preferRelativeResize="0"/>
          <p:nvPr/>
        </p:nvPicPr>
        <p:blipFill rotWithShape="1">
          <a:blip r:embed="rId4">
            <a:alphaModFix/>
          </a:blip>
          <a:srcRect b="0" l="0" r="0" t="0"/>
          <a:stretch/>
        </p:blipFill>
        <p:spPr>
          <a:xfrm>
            <a:off x="7235825" y="549275"/>
            <a:ext cx="1439863" cy="495300"/>
          </a:xfrm>
          <a:prstGeom prst="rect">
            <a:avLst/>
          </a:prstGeom>
          <a:noFill/>
          <a:ln>
            <a:noFill/>
          </a:ln>
        </p:spPr>
      </p:pic>
      <p:sp>
        <p:nvSpPr>
          <p:cNvPr id="1359" name="Google Shape;1359;p152"/>
          <p:cNvSpPr txBox="1"/>
          <p:nvPr>
            <p:ph idx="11" type="ftr"/>
          </p:nvPr>
        </p:nvSpPr>
        <p:spPr>
          <a:xfrm>
            <a:off x="3563938" y="640715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Indice – Tipo de SGBD</a:t>
            </a:r>
            <a:endParaRPr b="0" i="0" sz="1400" u="none" cap="none" strike="noStrike">
              <a:solidFill>
                <a:srgbClr val="000000"/>
              </a:solidFill>
              <a:latin typeface="Arial"/>
              <a:ea typeface="Arial"/>
              <a:cs typeface="Arial"/>
              <a:sym typeface="Arial"/>
            </a:endParaRPr>
          </a:p>
        </p:txBody>
      </p:sp>
      <p:sp>
        <p:nvSpPr>
          <p:cNvPr id="1360" name="Google Shape;1360;p15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1361" name="Google Shape;1361;p152"/>
          <p:cNvSpPr txBox="1"/>
          <p:nvPr>
            <p:ph idx="1" type="body"/>
          </p:nvPr>
        </p:nvSpPr>
        <p:spPr>
          <a:xfrm>
            <a:off x="468313" y="2060575"/>
            <a:ext cx="2841625" cy="1657350"/>
          </a:xfrm>
          <a:prstGeom prst="rect">
            <a:avLst/>
          </a:prstGeom>
          <a:noFill/>
          <a:ln>
            <a:noFill/>
          </a:ln>
        </p:spPr>
        <p:txBody>
          <a:bodyPr anchorCtr="0" anchor="t" bIns="45700" lIns="91425" spcFirstLastPara="1" rIns="91425" wrap="square" tIns="45700">
            <a:noAutofit/>
          </a:bodyPr>
          <a:lstStyle/>
          <a:p>
            <a:pPr indent="-342900" lvl="0" marL="342900" rtl="0" algn="just">
              <a:lnSpc>
                <a:spcPct val="150000"/>
              </a:lnSpc>
              <a:spcBef>
                <a:spcPts val="0"/>
              </a:spcBef>
              <a:spcAft>
                <a:spcPts val="0"/>
              </a:spcAft>
              <a:buSzPts val="2400"/>
              <a:buFont typeface="Arial"/>
              <a:buNone/>
            </a:pPr>
            <a:r>
              <a:rPr lang="en-US"/>
              <a:t>	</a:t>
            </a:r>
            <a:r>
              <a:rPr b="1" lang="en-US" sz="2400"/>
              <a:t>A Herança também pode acontecer em </a:t>
            </a:r>
            <a:r>
              <a:rPr b="1" lang="en-US" sz="2400">
                <a:solidFill>
                  <a:srgbClr val="FF0000"/>
                </a:solidFill>
              </a:rPr>
              <a:t>múltiplos</a:t>
            </a:r>
            <a:r>
              <a:rPr b="1" lang="en-US" sz="2400"/>
              <a:t> </a:t>
            </a:r>
            <a:r>
              <a:rPr b="1" lang="en-US" sz="2400">
                <a:solidFill>
                  <a:srgbClr val="FF0000"/>
                </a:solidFill>
              </a:rPr>
              <a:t>níveis</a:t>
            </a:r>
            <a:r>
              <a:rPr b="1" lang="en-US" sz="2400"/>
              <a:t>.</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6" name="Shape 1366"/>
        <p:cNvGrpSpPr/>
        <p:nvPr/>
      </p:nvGrpSpPr>
      <p:grpSpPr>
        <a:xfrm>
          <a:off x="0" y="0"/>
          <a:ext cx="0" cy="0"/>
          <a:chOff x="0" y="0"/>
          <a:chExt cx="0" cy="0"/>
        </a:xfrm>
      </p:grpSpPr>
      <p:sp>
        <p:nvSpPr>
          <p:cNvPr id="1367" name="Google Shape;1367;p153"/>
          <p:cNvSpPr txBox="1"/>
          <p:nvPr>
            <p:ph type="ctrTitle"/>
          </p:nvPr>
        </p:nvSpPr>
        <p:spPr>
          <a:xfrm>
            <a:off x="2051050" y="1987550"/>
            <a:ext cx="6019800" cy="14414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2800"/>
              <a:t>Especialização / Generalização</a:t>
            </a:r>
            <a:endParaRPr sz="2800"/>
          </a:p>
        </p:txBody>
      </p:sp>
      <p:sp>
        <p:nvSpPr>
          <p:cNvPr id="1368" name="Google Shape;1368;p1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1369" name="Google Shape;1369;p1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en-US" sz="1200" u="none" cap="none" strike="noStrike">
                <a:solidFill>
                  <a:srgbClr val="000000"/>
                </a:solidFill>
                <a:latin typeface="Arial"/>
                <a:ea typeface="Arial"/>
                <a:cs typeface="Arial"/>
                <a:sym typeface="Arial"/>
              </a:rPr>
              <a:t>v</a:t>
            </a:r>
            <a:endParaRPr/>
          </a:p>
        </p:txBody>
      </p:sp>
      <p:pic>
        <p:nvPicPr>
          <p:cNvPr id="1370" name="Google Shape;1370;p153"/>
          <p:cNvPicPr preferRelativeResize="0"/>
          <p:nvPr/>
        </p:nvPicPr>
        <p:blipFill rotWithShape="1">
          <a:blip r:embed="rId3">
            <a:alphaModFix/>
          </a:blip>
          <a:srcRect b="0" l="0" r="0" t="0"/>
          <a:stretch/>
        </p:blipFill>
        <p:spPr>
          <a:xfrm>
            <a:off x="7235825" y="260350"/>
            <a:ext cx="1439863" cy="4953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154"/>
          <p:cNvSpPr txBox="1"/>
          <p:nvPr>
            <p:ph type="title"/>
          </p:nvPr>
        </p:nvSpPr>
        <p:spPr>
          <a:xfrm>
            <a:off x="323850" y="796925"/>
            <a:ext cx="5688013" cy="71913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400"/>
              <a:t>Especialização / Generalização</a:t>
            </a:r>
            <a:endParaRPr/>
          </a:p>
        </p:txBody>
      </p:sp>
      <p:pic>
        <p:nvPicPr>
          <p:cNvPr id="1376" name="Google Shape;1376;p154"/>
          <p:cNvPicPr preferRelativeResize="0"/>
          <p:nvPr/>
        </p:nvPicPr>
        <p:blipFill rotWithShape="1">
          <a:blip r:embed="rId3">
            <a:alphaModFix/>
          </a:blip>
          <a:srcRect b="0" l="0" r="0" t="0"/>
          <a:stretch/>
        </p:blipFill>
        <p:spPr>
          <a:xfrm>
            <a:off x="7235825" y="549275"/>
            <a:ext cx="1439863" cy="495300"/>
          </a:xfrm>
          <a:prstGeom prst="rect">
            <a:avLst/>
          </a:prstGeom>
          <a:noFill/>
          <a:ln>
            <a:noFill/>
          </a:ln>
        </p:spPr>
      </p:pic>
      <p:sp>
        <p:nvSpPr>
          <p:cNvPr id="1377" name="Google Shape;1377;p154"/>
          <p:cNvSpPr txBox="1"/>
          <p:nvPr>
            <p:ph idx="11" type="ftr"/>
          </p:nvPr>
        </p:nvSpPr>
        <p:spPr>
          <a:xfrm>
            <a:off x="3563938" y="640715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Indice – Tipo de SGBD</a:t>
            </a:r>
            <a:endParaRPr b="0" i="0" sz="1400" u="none" cap="none" strike="noStrike">
              <a:solidFill>
                <a:srgbClr val="000000"/>
              </a:solidFill>
              <a:latin typeface="Arial"/>
              <a:ea typeface="Arial"/>
              <a:cs typeface="Arial"/>
              <a:sym typeface="Arial"/>
            </a:endParaRPr>
          </a:p>
        </p:txBody>
      </p:sp>
      <p:sp>
        <p:nvSpPr>
          <p:cNvPr id="1378" name="Google Shape;1378;p1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1379" name="Google Shape;1379;p154"/>
          <p:cNvSpPr txBox="1"/>
          <p:nvPr>
            <p:ph idx="1" type="body"/>
          </p:nvPr>
        </p:nvSpPr>
        <p:spPr>
          <a:xfrm>
            <a:off x="179388" y="2060575"/>
            <a:ext cx="3017837" cy="1657350"/>
          </a:xfrm>
          <a:prstGeom prst="rect">
            <a:avLst/>
          </a:prstGeom>
          <a:noFill/>
          <a:ln>
            <a:noFill/>
          </a:ln>
        </p:spPr>
        <p:txBody>
          <a:bodyPr anchorCtr="0" anchor="t" bIns="45700" lIns="91425" spcFirstLastPara="1" rIns="91425" wrap="square" tIns="45700">
            <a:noAutofit/>
          </a:bodyPr>
          <a:lstStyle/>
          <a:p>
            <a:pPr indent="-342900" lvl="0" marL="342900" rtl="0" algn="just">
              <a:lnSpc>
                <a:spcPct val="150000"/>
              </a:lnSpc>
              <a:spcBef>
                <a:spcPts val="0"/>
              </a:spcBef>
              <a:spcAft>
                <a:spcPts val="0"/>
              </a:spcAft>
              <a:buSzPts val="1350"/>
              <a:buChar char="■"/>
            </a:pPr>
            <a:r>
              <a:rPr b="1" lang="en-US" sz="1800"/>
              <a:t>Especialização</a:t>
            </a:r>
            <a:r>
              <a:rPr lang="en-US" sz="1800"/>
              <a:t>:</a:t>
            </a:r>
            <a:endParaRPr/>
          </a:p>
          <a:p>
            <a:pPr indent="-342900" lvl="0" marL="342900" rtl="0" algn="just">
              <a:lnSpc>
                <a:spcPct val="150000"/>
              </a:lnSpc>
              <a:spcBef>
                <a:spcPts val="360"/>
              </a:spcBef>
              <a:spcAft>
                <a:spcPts val="0"/>
              </a:spcAft>
              <a:buSzPts val="1350"/>
              <a:buChar char="■"/>
            </a:pPr>
            <a:r>
              <a:rPr lang="en-US" sz="1800"/>
              <a:t>Resultado da separação de um tipo-entidade de </a:t>
            </a:r>
            <a:r>
              <a:rPr b="1" lang="en-US" sz="1800">
                <a:solidFill>
                  <a:srgbClr val="C00000"/>
                </a:solidFill>
              </a:rPr>
              <a:t>nível mais alto (superclasse)</a:t>
            </a:r>
            <a:r>
              <a:rPr lang="en-US" sz="1800"/>
              <a:t>, formando vários </a:t>
            </a:r>
            <a:r>
              <a:rPr b="1" lang="en-US" sz="1800">
                <a:solidFill>
                  <a:srgbClr val="C00000"/>
                </a:solidFill>
              </a:rPr>
              <a:t>tipos-entidade de nível mais baixo (subclasse).</a:t>
            </a:r>
            <a:endParaRPr/>
          </a:p>
        </p:txBody>
      </p:sp>
      <p:pic>
        <p:nvPicPr>
          <p:cNvPr id="1380" name="Google Shape;1380;p154"/>
          <p:cNvPicPr preferRelativeResize="0"/>
          <p:nvPr/>
        </p:nvPicPr>
        <p:blipFill rotWithShape="1">
          <a:blip r:embed="rId4">
            <a:alphaModFix/>
          </a:blip>
          <a:srcRect b="0" l="0" r="0" t="0"/>
          <a:stretch/>
        </p:blipFill>
        <p:spPr>
          <a:xfrm>
            <a:off x="3197225" y="1828800"/>
            <a:ext cx="5946775" cy="347186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sp>
        <p:nvSpPr>
          <p:cNvPr id="1385" name="Google Shape;1385;p155"/>
          <p:cNvSpPr txBox="1"/>
          <p:nvPr>
            <p:ph type="title"/>
          </p:nvPr>
        </p:nvSpPr>
        <p:spPr>
          <a:xfrm>
            <a:off x="323850" y="796925"/>
            <a:ext cx="5688013" cy="71913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400"/>
              <a:t>Especialização / Generalização</a:t>
            </a:r>
            <a:endParaRPr/>
          </a:p>
        </p:txBody>
      </p:sp>
      <p:pic>
        <p:nvPicPr>
          <p:cNvPr id="1386" name="Google Shape;1386;p155"/>
          <p:cNvPicPr preferRelativeResize="0"/>
          <p:nvPr/>
        </p:nvPicPr>
        <p:blipFill rotWithShape="1">
          <a:blip r:embed="rId3">
            <a:alphaModFix/>
          </a:blip>
          <a:srcRect b="0" l="0" r="0" t="0"/>
          <a:stretch/>
        </p:blipFill>
        <p:spPr>
          <a:xfrm>
            <a:off x="7235825" y="549275"/>
            <a:ext cx="1439863" cy="495300"/>
          </a:xfrm>
          <a:prstGeom prst="rect">
            <a:avLst/>
          </a:prstGeom>
          <a:noFill/>
          <a:ln>
            <a:noFill/>
          </a:ln>
        </p:spPr>
      </p:pic>
      <p:sp>
        <p:nvSpPr>
          <p:cNvPr id="1387" name="Google Shape;1387;p155"/>
          <p:cNvSpPr txBox="1"/>
          <p:nvPr>
            <p:ph idx="11" type="ftr"/>
          </p:nvPr>
        </p:nvSpPr>
        <p:spPr>
          <a:xfrm>
            <a:off x="3563938" y="640715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Indice – Tipo de SGBD</a:t>
            </a:r>
            <a:endParaRPr b="0" i="0" sz="1400" u="none" cap="none" strike="noStrike">
              <a:solidFill>
                <a:srgbClr val="000000"/>
              </a:solidFill>
              <a:latin typeface="Arial"/>
              <a:ea typeface="Arial"/>
              <a:cs typeface="Arial"/>
              <a:sym typeface="Arial"/>
            </a:endParaRPr>
          </a:p>
        </p:txBody>
      </p:sp>
      <p:sp>
        <p:nvSpPr>
          <p:cNvPr id="1388" name="Google Shape;1388;p1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1389" name="Google Shape;1389;p155"/>
          <p:cNvSpPr txBox="1"/>
          <p:nvPr>
            <p:ph idx="1" type="body"/>
          </p:nvPr>
        </p:nvSpPr>
        <p:spPr>
          <a:xfrm>
            <a:off x="179388" y="2060575"/>
            <a:ext cx="3455987" cy="1657350"/>
          </a:xfrm>
          <a:prstGeom prst="rect">
            <a:avLst/>
          </a:prstGeom>
          <a:noFill/>
          <a:ln>
            <a:noFill/>
          </a:ln>
        </p:spPr>
        <p:txBody>
          <a:bodyPr anchorCtr="0" anchor="t" bIns="45700" lIns="91425" spcFirstLastPara="1" rIns="91425" wrap="square" tIns="45700">
            <a:noAutofit/>
          </a:bodyPr>
          <a:lstStyle/>
          <a:p>
            <a:pPr indent="-342900" lvl="0" marL="342900" rtl="0" algn="just">
              <a:lnSpc>
                <a:spcPct val="150000"/>
              </a:lnSpc>
              <a:spcBef>
                <a:spcPts val="0"/>
              </a:spcBef>
              <a:spcAft>
                <a:spcPts val="0"/>
              </a:spcAft>
              <a:buSzPts val="1350"/>
              <a:buChar char="■"/>
            </a:pPr>
            <a:r>
              <a:rPr b="1" lang="en-US" sz="1800"/>
              <a:t>Especialização</a:t>
            </a:r>
            <a:r>
              <a:rPr lang="en-US" sz="1800"/>
              <a:t>:</a:t>
            </a:r>
            <a:endParaRPr/>
          </a:p>
          <a:p>
            <a:pPr indent="-342900" lvl="0" marL="342900" rtl="0" algn="just">
              <a:lnSpc>
                <a:spcPct val="150000"/>
              </a:lnSpc>
              <a:spcBef>
                <a:spcPts val="360"/>
              </a:spcBef>
              <a:spcAft>
                <a:spcPts val="0"/>
              </a:spcAft>
              <a:buSzPts val="1350"/>
              <a:buChar char="■"/>
            </a:pPr>
            <a:r>
              <a:rPr lang="en-US" sz="1800"/>
              <a:t>Existem </a:t>
            </a:r>
            <a:r>
              <a:rPr b="1" lang="en-US" sz="1800">
                <a:solidFill>
                  <a:srgbClr val="C00000"/>
                </a:solidFill>
              </a:rPr>
              <a:t>relacionamentos</a:t>
            </a:r>
            <a:r>
              <a:rPr lang="en-US" sz="1800"/>
              <a:t> dos quais participam apenas entidade de alguns subconjuntos específicos.</a:t>
            </a:r>
            <a:endParaRPr/>
          </a:p>
        </p:txBody>
      </p:sp>
      <p:pic>
        <p:nvPicPr>
          <p:cNvPr id="1390" name="Google Shape;1390;p155"/>
          <p:cNvPicPr preferRelativeResize="0"/>
          <p:nvPr/>
        </p:nvPicPr>
        <p:blipFill rotWithShape="1">
          <a:blip r:embed="rId4">
            <a:alphaModFix/>
          </a:blip>
          <a:srcRect b="0" l="0" r="0" t="0"/>
          <a:stretch/>
        </p:blipFill>
        <p:spPr>
          <a:xfrm>
            <a:off x="3849688" y="2205038"/>
            <a:ext cx="5267325" cy="28289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156"/>
          <p:cNvSpPr txBox="1"/>
          <p:nvPr>
            <p:ph type="title"/>
          </p:nvPr>
        </p:nvSpPr>
        <p:spPr>
          <a:xfrm>
            <a:off x="323850" y="796925"/>
            <a:ext cx="5688013" cy="71913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400"/>
              <a:t>Especialização / Generalização</a:t>
            </a:r>
            <a:endParaRPr/>
          </a:p>
        </p:txBody>
      </p:sp>
      <p:pic>
        <p:nvPicPr>
          <p:cNvPr id="1396" name="Google Shape;1396;p156"/>
          <p:cNvPicPr preferRelativeResize="0"/>
          <p:nvPr/>
        </p:nvPicPr>
        <p:blipFill rotWithShape="1">
          <a:blip r:embed="rId3">
            <a:alphaModFix/>
          </a:blip>
          <a:srcRect b="0" l="0" r="0" t="0"/>
          <a:stretch/>
        </p:blipFill>
        <p:spPr>
          <a:xfrm>
            <a:off x="7235825" y="549275"/>
            <a:ext cx="1439863" cy="495300"/>
          </a:xfrm>
          <a:prstGeom prst="rect">
            <a:avLst/>
          </a:prstGeom>
          <a:noFill/>
          <a:ln>
            <a:noFill/>
          </a:ln>
        </p:spPr>
      </p:pic>
      <p:sp>
        <p:nvSpPr>
          <p:cNvPr id="1397" name="Google Shape;1397;p156"/>
          <p:cNvSpPr txBox="1"/>
          <p:nvPr>
            <p:ph idx="11" type="ftr"/>
          </p:nvPr>
        </p:nvSpPr>
        <p:spPr>
          <a:xfrm>
            <a:off x="3563938" y="640715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Indice – Tipo de SGBD</a:t>
            </a:r>
            <a:endParaRPr b="0" i="0" sz="1400" u="none" cap="none" strike="noStrike">
              <a:solidFill>
                <a:srgbClr val="000000"/>
              </a:solidFill>
              <a:latin typeface="Arial"/>
              <a:ea typeface="Arial"/>
              <a:cs typeface="Arial"/>
              <a:sym typeface="Arial"/>
            </a:endParaRPr>
          </a:p>
        </p:txBody>
      </p:sp>
      <p:sp>
        <p:nvSpPr>
          <p:cNvPr id="1398" name="Google Shape;1398;p1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1399" name="Google Shape;1399;p156"/>
          <p:cNvSpPr txBox="1"/>
          <p:nvPr>
            <p:ph idx="1" type="body"/>
          </p:nvPr>
        </p:nvSpPr>
        <p:spPr>
          <a:xfrm>
            <a:off x="179388" y="2060575"/>
            <a:ext cx="3455987" cy="1657350"/>
          </a:xfrm>
          <a:prstGeom prst="rect">
            <a:avLst/>
          </a:prstGeom>
          <a:noFill/>
          <a:ln>
            <a:noFill/>
          </a:ln>
        </p:spPr>
        <p:txBody>
          <a:bodyPr anchorCtr="0" anchor="t" bIns="45700" lIns="91425" spcFirstLastPara="1" rIns="91425" wrap="square" tIns="45700">
            <a:noAutofit/>
          </a:bodyPr>
          <a:lstStyle/>
          <a:p>
            <a:pPr indent="-342900" lvl="0" marL="342900" rtl="0" algn="just">
              <a:lnSpc>
                <a:spcPct val="150000"/>
              </a:lnSpc>
              <a:spcBef>
                <a:spcPts val="0"/>
              </a:spcBef>
              <a:spcAft>
                <a:spcPts val="0"/>
              </a:spcAft>
              <a:buSzPts val="1350"/>
              <a:buChar char="■"/>
            </a:pPr>
            <a:r>
              <a:rPr b="1" lang="en-US" sz="1800"/>
              <a:t>Generalização</a:t>
            </a:r>
            <a:endParaRPr sz="1800"/>
          </a:p>
        </p:txBody>
      </p:sp>
      <p:pic>
        <p:nvPicPr>
          <p:cNvPr id="1400" name="Google Shape;1400;p156"/>
          <p:cNvPicPr preferRelativeResize="0"/>
          <p:nvPr/>
        </p:nvPicPr>
        <p:blipFill rotWithShape="1">
          <a:blip r:embed="rId4">
            <a:alphaModFix/>
          </a:blip>
          <a:srcRect b="0" l="0" r="0" t="0"/>
          <a:stretch/>
        </p:blipFill>
        <p:spPr>
          <a:xfrm>
            <a:off x="611188" y="2798763"/>
            <a:ext cx="8345487" cy="18859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4" name="Shape 1404"/>
        <p:cNvGrpSpPr/>
        <p:nvPr/>
      </p:nvGrpSpPr>
      <p:grpSpPr>
        <a:xfrm>
          <a:off x="0" y="0"/>
          <a:ext cx="0" cy="0"/>
          <a:chOff x="0" y="0"/>
          <a:chExt cx="0" cy="0"/>
        </a:xfrm>
      </p:grpSpPr>
      <p:pic>
        <p:nvPicPr>
          <p:cNvPr id="1405" name="Google Shape;1405;p157"/>
          <p:cNvPicPr preferRelativeResize="0"/>
          <p:nvPr/>
        </p:nvPicPr>
        <p:blipFill rotWithShape="1">
          <a:blip r:embed="rId3">
            <a:alphaModFix/>
          </a:blip>
          <a:srcRect b="0" l="0" r="0" t="0"/>
          <a:stretch/>
        </p:blipFill>
        <p:spPr>
          <a:xfrm>
            <a:off x="1330325" y="1844675"/>
            <a:ext cx="7250113" cy="4464050"/>
          </a:xfrm>
          <a:prstGeom prst="rect">
            <a:avLst/>
          </a:prstGeom>
          <a:noFill/>
          <a:ln>
            <a:noFill/>
          </a:ln>
        </p:spPr>
      </p:pic>
      <p:sp>
        <p:nvSpPr>
          <p:cNvPr id="1406" name="Google Shape;1406;p157"/>
          <p:cNvSpPr txBox="1"/>
          <p:nvPr>
            <p:ph type="title"/>
          </p:nvPr>
        </p:nvSpPr>
        <p:spPr>
          <a:xfrm>
            <a:off x="323850" y="796925"/>
            <a:ext cx="5688013" cy="71913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400"/>
              <a:t>Especialização / Generalização</a:t>
            </a:r>
            <a:endParaRPr/>
          </a:p>
        </p:txBody>
      </p:sp>
      <p:pic>
        <p:nvPicPr>
          <p:cNvPr id="1407" name="Google Shape;1407;p157"/>
          <p:cNvPicPr preferRelativeResize="0"/>
          <p:nvPr/>
        </p:nvPicPr>
        <p:blipFill rotWithShape="1">
          <a:blip r:embed="rId4">
            <a:alphaModFix/>
          </a:blip>
          <a:srcRect b="0" l="0" r="0" t="0"/>
          <a:stretch/>
        </p:blipFill>
        <p:spPr>
          <a:xfrm>
            <a:off x="7235825" y="549275"/>
            <a:ext cx="1439863" cy="495300"/>
          </a:xfrm>
          <a:prstGeom prst="rect">
            <a:avLst/>
          </a:prstGeom>
          <a:noFill/>
          <a:ln>
            <a:noFill/>
          </a:ln>
        </p:spPr>
      </p:pic>
      <p:sp>
        <p:nvSpPr>
          <p:cNvPr id="1408" name="Google Shape;1408;p157"/>
          <p:cNvSpPr txBox="1"/>
          <p:nvPr>
            <p:ph idx="11" type="ftr"/>
          </p:nvPr>
        </p:nvSpPr>
        <p:spPr>
          <a:xfrm>
            <a:off x="3563938" y="640715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Indice – Tipo de SGBD</a:t>
            </a:r>
            <a:endParaRPr b="0" i="0" sz="1400" u="none" cap="none" strike="noStrike">
              <a:solidFill>
                <a:srgbClr val="000000"/>
              </a:solidFill>
              <a:latin typeface="Arial"/>
              <a:ea typeface="Arial"/>
              <a:cs typeface="Arial"/>
              <a:sym typeface="Arial"/>
            </a:endParaRPr>
          </a:p>
        </p:txBody>
      </p:sp>
      <p:sp>
        <p:nvSpPr>
          <p:cNvPr id="1409" name="Google Shape;1409;p1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1410" name="Google Shape;1410;p157"/>
          <p:cNvSpPr txBox="1"/>
          <p:nvPr>
            <p:ph idx="1" type="body"/>
          </p:nvPr>
        </p:nvSpPr>
        <p:spPr>
          <a:xfrm>
            <a:off x="179388" y="1628775"/>
            <a:ext cx="2376487" cy="576263"/>
          </a:xfrm>
          <a:prstGeom prst="rect">
            <a:avLst/>
          </a:prstGeom>
          <a:noFill/>
          <a:ln>
            <a:noFill/>
          </a:ln>
        </p:spPr>
        <p:txBody>
          <a:bodyPr anchorCtr="0" anchor="t" bIns="45700" lIns="91425" spcFirstLastPara="1" rIns="91425" wrap="square" tIns="45700">
            <a:noAutofit/>
          </a:bodyPr>
          <a:lstStyle/>
          <a:p>
            <a:pPr indent="-342900" lvl="0" marL="342900" rtl="0" algn="just">
              <a:lnSpc>
                <a:spcPct val="150000"/>
              </a:lnSpc>
              <a:spcBef>
                <a:spcPts val="0"/>
              </a:spcBef>
              <a:spcAft>
                <a:spcPts val="0"/>
              </a:spcAft>
              <a:buSzPts val="1350"/>
              <a:buChar char="■"/>
            </a:pPr>
            <a:r>
              <a:rPr b="1" lang="en-US" sz="1800"/>
              <a:t>Generalização</a:t>
            </a:r>
            <a:endParaRPr sz="18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p158"/>
          <p:cNvSpPr txBox="1"/>
          <p:nvPr>
            <p:ph type="ctrTitle"/>
          </p:nvPr>
        </p:nvSpPr>
        <p:spPr>
          <a:xfrm>
            <a:off x="1600200" y="1773237"/>
            <a:ext cx="6019800" cy="2209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0" i="0" lang="en-US" sz="3200" u="none">
                <a:solidFill>
                  <a:srgbClr val="FFFFFF"/>
                </a:solidFill>
                <a:latin typeface="Arial"/>
                <a:ea typeface="Arial"/>
                <a:cs typeface="Arial"/>
                <a:sym typeface="Arial"/>
              </a:rPr>
              <a:t> Questionário</a:t>
            </a:r>
            <a:endParaRPr/>
          </a:p>
        </p:txBody>
      </p:sp>
      <p:sp>
        <p:nvSpPr>
          <p:cNvPr id="1416" name="Google Shape;1416;p158"/>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1417" name="Google Shape;1417;p158"/>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
        <p:nvSpPr>
          <p:cNvPr id="1418" name="Google Shape;1418;p158"/>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419" name="Google Shape;1419;p158"/>
          <p:cNvSpPr txBox="1"/>
          <p:nvPr/>
        </p:nvSpPr>
        <p:spPr>
          <a:xfrm>
            <a:off x="2590800" y="6248400"/>
            <a:ext cx="57261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Indice – Tipo de SGBD</a:t>
            </a:r>
            <a:endParaRPr b="0" i="0" sz="1400" u="none" cap="none" strike="noStrike">
              <a:solidFill>
                <a:srgbClr val="000000"/>
              </a:solidFill>
              <a:latin typeface="Arial"/>
              <a:ea typeface="Arial"/>
              <a:cs typeface="Arial"/>
              <a:sym typeface="Arial"/>
            </a:endParaRPr>
          </a:p>
        </p:txBody>
      </p:sp>
      <p:sp>
        <p:nvSpPr>
          <p:cNvPr id="1420" name="Google Shape;1420;p158"/>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105"/>
          <p:cNvSpPr txBox="1"/>
          <p:nvPr>
            <p:ph type="ctrTitle"/>
          </p:nvPr>
        </p:nvSpPr>
        <p:spPr>
          <a:xfrm>
            <a:off x="3770700" y="2276625"/>
            <a:ext cx="2921045" cy="888900"/>
          </a:xfrm>
          <a:prstGeom prst="rect">
            <a:avLst/>
          </a:prstGeom>
          <a:noFill/>
          <a:ln>
            <a:noFill/>
          </a:ln>
        </p:spPr>
        <p:txBody>
          <a:bodyPr anchorCtr="0" anchor="ctr" bIns="45700" lIns="91425" spcFirstLastPara="1" rIns="91425" wrap="square" tIns="45700">
            <a:noAutofit/>
          </a:bodyPr>
          <a:lstStyle/>
          <a:p>
            <a:pPr indent="0" lvl="0" marL="0" rtl="0" algn="ctr">
              <a:lnSpc>
                <a:spcPct val="200000"/>
              </a:lnSpc>
              <a:spcBef>
                <a:spcPts val="0"/>
              </a:spcBef>
              <a:spcAft>
                <a:spcPts val="0"/>
              </a:spcAft>
              <a:buClr>
                <a:srgbClr val="FFFFFF"/>
              </a:buClr>
              <a:buSzPts val="2800"/>
              <a:buFont typeface="Arial"/>
              <a:buNone/>
            </a:pPr>
            <a:r>
              <a:rPr b="1" lang="en-US" sz="2800"/>
              <a:t>Í</a:t>
            </a:r>
            <a:r>
              <a:rPr b="1" i="0" lang="en-US" sz="2800" u="none">
                <a:solidFill>
                  <a:srgbClr val="FFFFFF"/>
                </a:solidFill>
                <a:latin typeface="Arial"/>
                <a:ea typeface="Arial"/>
                <a:cs typeface="Arial"/>
                <a:sym typeface="Arial"/>
              </a:rPr>
              <a:t>ndices</a:t>
            </a:r>
            <a:endParaRPr/>
          </a:p>
        </p:txBody>
      </p:sp>
      <p:pic>
        <p:nvPicPr>
          <p:cNvPr id="874" name="Google Shape;874;p105"/>
          <p:cNvPicPr preferRelativeResize="0"/>
          <p:nvPr/>
        </p:nvPicPr>
        <p:blipFill rotWithShape="1">
          <a:blip r:embed="rId3">
            <a:alphaModFix/>
          </a:blip>
          <a:srcRect b="0" l="0" r="0" t="0"/>
          <a:stretch/>
        </p:blipFill>
        <p:spPr>
          <a:xfrm>
            <a:off x="7481887" y="476250"/>
            <a:ext cx="1439862" cy="495300"/>
          </a:xfrm>
          <a:prstGeom prst="rect">
            <a:avLst/>
          </a:prstGeom>
          <a:noFill/>
          <a:ln>
            <a:noFill/>
          </a:ln>
        </p:spPr>
      </p:pic>
      <p:sp>
        <p:nvSpPr>
          <p:cNvPr id="875" name="Google Shape;875;p105"/>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876" name="Google Shape;876;p105"/>
          <p:cNvSpPr txBox="1"/>
          <p:nvPr>
            <p:ph idx="11" type="ftr"/>
          </p:nvPr>
        </p:nvSpPr>
        <p:spPr>
          <a:xfrm>
            <a:off x="3124200" y="60198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Indice – Tipo de SGBD</a:t>
            </a:r>
            <a:endParaRPr b="0" i="0" sz="14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4" name="Shape 1424"/>
        <p:cNvGrpSpPr/>
        <p:nvPr/>
      </p:nvGrpSpPr>
      <p:grpSpPr>
        <a:xfrm>
          <a:off x="0" y="0"/>
          <a:ext cx="0" cy="0"/>
          <a:chOff x="0" y="0"/>
          <a:chExt cx="0" cy="0"/>
        </a:xfrm>
      </p:grpSpPr>
      <p:sp>
        <p:nvSpPr>
          <p:cNvPr id="1425" name="Google Shape;1425;p159"/>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1426" name="Google Shape;1426;p159"/>
          <p:cNvPicPr preferRelativeResize="0"/>
          <p:nvPr/>
        </p:nvPicPr>
        <p:blipFill rotWithShape="1">
          <a:blip r:embed="rId3">
            <a:alphaModFix/>
          </a:blip>
          <a:srcRect b="0" l="0" r="0" t="0"/>
          <a:stretch/>
        </p:blipFill>
        <p:spPr>
          <a:xfrm>
            <a:off x="7267575" y="508000"/>
            <a:ext cx="1439862" cy="495300"/>
          </a:xfrm>
          <a:prstGeom prst="rect">
            <a:avLst/>
          </a:prstGeom>
          <a:noFill/>
          <a:ln>
            <a:noFill/>
          </a:ln>
        </p:spPr>
      </p:pic>
      <p:sp>
        <p:nvSpPr>
          <p:cNvPr id="1427" name="Google Shape;1427;p159"/>
          <p:cNvSpPr txBox="1"/>
          <p:nvPr/>
        </p:nvSpPr>
        <p:spPr>
          <a:xfrm>
            <a:off x="4762" y="755650"/>
            <a:ext cx="8229600" cy="137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Questionário</a:t>
            </a:r>
            <a:endParaRPr b="0" i="0" sz="1400" u="none" cap="none" strike="noStrike">
              <a:solidFill>
                <a:srgbClr val="000000"/>
              </a:solidFill>
              <a:latin typeface="Arial"/>
              <a:ea typeface="Arial"/>
              <a:cs typeface="Arial"/>
              <a:sym typeface="Arial"/>
            </a:endParaRPr>
          </a:p>
        </p:txBody>
      </p:sp>
      <p:pic>
        <p:nvPicPr>
          <p:cNvPr id="1428" name="Google Shape;1428;p159"/>
          <p:cNvPicPr preferRelativeResize="0"/>
          <p:nvPr/>
        </p:nvPicPr>
        <p:blipFill rotWithShape="1">
          <a:blip r:embed="rId4">
            <a:alphaModFix/>
          </a:blip>
          <a:srcRect b="0" l="0" r="0" t="0"/>
          <a:stretch/>
        </p:blipFill>
        <p:spPr>
          <a:xfrm>
            <a:off x="223837" y="1433512"/>
            <a:ext cx="5795962" cy="3022600"/>
          </a:xfrm>
          <a:prstGeom prst="rect">
            <a:avLst/>
          </a:prstGeom>
          <a:noFill/>
          <a:ln>
            <a:noFill/>
          </a:ln>
        </p:spPr>
      </p:pic>
      <p:pic>
        <p:nvPicPr>
          <p:cNvPr id="1429" name="Google Shape;1429;p159"/>
          <p:cNvPicPr preferRelativeResize="0"/>
          <p:nvPr/>
        </p:nvPicPr>
        <p:blipFill rotWithShape="1">
          <a:blip r:embed="rId5">
            <a:alphaModFix/>
          </a:blip>
          <a:srcRect b="0" l="0" r="0" t="0"/>
          <a:stretch/>
        </p:blipFill>
        <p:spPr>
          <a:xfrm>
            <a:off x="5030787" y="3032125"/>
            <a:ext cx="3676650" cy="2847975"/>
          </a:xfrm>
          <a:prstGeom prst="rect">
            <a:avLst/>
          </a:prstGeom>
          <a:noFill/>
          <a:ln>
            <a:noFill/>
          </a:ln>
        </p:spPr>
      </p:pic>
      <p:sp>
        <p:nvSpPr>
          <p:cNvPr id="1430" name="Google Shape;1430;p159"/>
          <p:cNvSpPr txBox="1"/>
          <p:nvPr/>
        </p:nvSpPr>
        <p:spPr>
          <a:xfrm>
            <a:off x="307975" y="5113337"/>
            <a:ext cx="1681200" cy="39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Nome + RA</a:t>
            </a:r>
            <a:endParaRPr b="0" i="0" sz="1400" u="none" cap="none" strike="noStrike">
              <a:solidFill>
                <a:srgbClr val="000000"/>
              </a:solidFill>
              <a:latin typeface="Arial"/>
              <a:ea typeface="Arial"/>
              <a:cs typeface="Arial"/>
              <a:sym typeface="Arial"/>
            </a:endParaRPr>
          </a:p>
        </p:txBody>
      </p:sp>
      <p:cxnSp>
        <p:nvCxnSpPr>
          <p:cNvPr id="1431" name="Google Shape;1431;p159"/>
          <p:cNvCxnSpPr/>
          <p:nvPr/>
        </p:nvCxnSpPr>
        <p:spPr>
          <a:xfrm flipH="1" rot="10800000">
            <a:off x="2051050" y="4724362"/>
            <a:ext cx="3968700" cy="576300"/>
          </a:xfrm>
          <a:prstGeom prst="straightConnector1">
            <a:avLst/>
          </a:prstGeom>
          <a:noFill/>
          <a:ln cap="flat" cmpd="sng" w="9525">
            <a:solidFill>
              <a:schemeClr val="dk1"/>
            </a:solidFill>
            <a:prstDash val="solid"/>
            <a:miter lim="800000"/>
            <a:headEnd len="sm" w="sm" type="none"/>
            <a:tailEnd len="med" w="med" type="triangle"/>
          </a:ln>
        </p:spPr>
      </p:cxnSp>
      <p:sp>
        <p:nvSpPr>
          <p:cNvPr id="1432" name="Google Shape;1432;p159"/>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433" name="Google Shape;1433;p159"/>
          <p:cNvSpPr txBox="1"/>
          <p:nvPr/>
        </p:nvSpPr>
        <p:spPr>
          <a:xfrm>
            <a:off x="6421437" y="1817687"/>
            <a:ext cx="1989000" cy="39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https://kahoot.it/</a:t>
            </a:r>
            <a:endParaRPr b="0" i="0" sz="1400" u="none" cap="none" strike="noStrike">
              <a:solidFill>
                <a:srgbClr val="000000"/>
              </a:solidFill>
              <a:latin typeface="Arial"/>
              <a:ea typeface="Arial"/>
              <a:cs typeface="Arial"/>
              <a:sym typeface="Arial"/>
            </a:endParaRPr>
          </a:p>
        </p:txBody>
      </p:sp>
      <p:sp>
        <p:nvSpPr>
          <p:cNvPr id="1434" name="Google Shape;1434;p159"/>
          <p:cNvSpPr txBox="1"/>
          <p:nvPr/>
        </p:nvSpPr>
        <p:spPr>
          <a:xfrm>
            <a:off x="2354262" y="6237287"/>
            <a:ext cx="61293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Indice – Tipo de SGBD</a:t>
            </a:r>
            <a:endParaRPr b="0" i="0" sz="1400" u="none" cap="none" strike="noStrike">
              <a:solidFill>
                <a:srgbClr val="000000"/>
              </a:solidFill>
              <a:latin typeface="Arial"/>
              <a:ea typeface="Arial"/>
              <a:cs typeface="Arial"/>
              <a:sym typeface="Arial"/>
            </a:endParaRPr>
          </a:p>
        </p:txBody>
      </p:sp>
      <p:sp>
        <p:nvSpPr>
          <p:cNvPr id="1435" name="Google Shape;1435;p159"/>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sp>
        <p:nvSpPr>
          <p:cNvPr id="1440" name="Google Shape;1440;p160"/>
          <p:cNvSpPr txBox="1"/>
          <p:nvPr>
            <p:ph type="ctrTitle"/>
          </p:nvPr>
        </p:nvSpPr>
        <p:spPr>
          <a:xfrm>
            <a:off x="2843212" y="1341437"/>
            <a:ext cx="4827587" cy="2859087"/>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800"/>
              <a:buFont typeface="Arial"/>
              <a:buNone/>
            </a:pPr>
            <a:r>
              <a:rPr b="1" i="0" lang="en-US" sz="2800" u="none" cap="none" strike="noStrike">
                <a:solidFill>
                  <a:srgbClr val="FFFFFF"/>
                </a:solidFill>
                <a:latin typeface="Arial"/>
                <a:ea typeface="Arial"/>
                <a:cs typeface="Arial"/>
                <a:sym typeface="Arial"/>
              </a:rPr>
              <a:t>Exercício</a:t>
            </a:r>
            <a:endParaRPr/>
          </a:p>
        </p:txBody>
      </p:sp>
      <p:sp>
        <p:nvSpPr>
          <p:cNvPr id="1441" name="Google Shape;1441;p160"/>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1442" name="Google Shape;1442;p160"/>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
        <p:nvSpPr>
          <p:cNvPr id="1443" name="Google Shape;1443;p160"/>
          <p:cNvSpPr txBox="1"/>
          <p:nvPr>
            <p:ph idx="11" type="ftr"/>
          </p:nvPr>
        </p:nvSpPr>
        <p:spPr>
          <a:xfrm>
            <a:off x="3378005" y="6035895"/>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Indice – Tipo de SGBD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161"/>
          <p:cNvSpPr txBox="1"/>
          <p:nvPr>
            <p:ph idx="4294967295" type="title"/>
          </p:nvPr>
        </p:nvSpPr>
        <p:spPr>
          <a:xfrm>
            <a:off x="395287" y="508000"/>
            <a:ext cx="6985000" cy="5857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0000"/>
              </a:buClr>
              <a:buSzPts val="2400"/>
              <a:buFont typeface="Arial"/>
              <a:buNone/>
            </a:pPr>
            <a:r>
              <a:rPr b="0" i="0" lang="en-US" sz="2400" u="none" cap="none" strike="noStrike">
                <a:solidFill>
                  <a:srgbClr val="FF0000"/>
                </a:solidFill>
                <a:latin typeface="Arial"/>
                <a:ea typeface="Arial"/>
                <a:cs typeface="Arial"/>
                <a:sym typeface="Arial"/>
              </a:rPr>
              <a:t>Modelagem de Dados - Regras</a:t>
            </a:r>
            <a:endParaRPr/>
          </a:p>
        </p:txBody>
      </p:sp>
      <p:pic>
        <p:nvPicPr>
          <p:cNvPr id="1449" name="Google Shape;1449;p161"/>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450" name="Google Shape;1450;p161"/>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451" name="Google Shape;1451;p161"/>
          <p:cNvSpPr txBox="1"/>
          <p:nvPr/>
        </p:nvSpPr>
        <p:spPr>
          <a:xfrm>
            <a:off x="179387" y="1123950"/>
            <a:ext cx="8742362" cy="5324475"/>
          </a:xfrm>
          <a:prstGeom prst="rect">
            <a:avLst/>
          </a:prstGeom>
          <a:noFill/>
          <a:ln>
            <a:noFill/>
          </a:ln>
        </p:spPr>
        <p:txBody>
          <a:bodyPr anchorCtr="0" anchor="t" bIns="45700" lIns="91425" spcFirstLastPara="1" rIns="91425" wrap="square" tIns="45700">
            <a:noAutofit/>
          </a:bodyPr>
          <a:lstStyle/>
          <a:p>
            <a:pPr indent="-457200" lvl="0" marL="45720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Entidade é o objeto do mundo real que só vai ter informação do objeto.</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Toda Entidade tem um campo chave que diferencia e identifica. </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Quando for um campo repetido estado civil solteiro cria uma tabela. </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Quando o relacionamento é vários para vários cria uma tabela de relacionamento. </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Toda chave estrangeira está relacionada com uma chave primária de outra tabela.  Dependência Funcional.</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Cardinalidade é a frequência do relacionamento </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Todo campo chave tem a cardinalidade 1 x N</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Nunca criar no campo data uma tabela. </a:t>
            </a:r>
            <a:endParaRPr b="0" i="0" sz="1400" u="none" cap="none" strike="noStrike">
              <a:solidFill>
                <a:srgbClr val="000000"/>
              </a:solidFill>
              <a:latin typeface="Arial"/>
              <a:ea typeface="Arial"/>
              <a:cs typeface="Arial"/>
              <a:sym typeface="Arial"/>
            </a:endParaRPr>
          </a:p>
        </p:txBody>
      </p:sp>
      <p:sp>
        <p:nvSpPr>
          <p:cNvPr id="1452" name="Google Shape;1452;p161"/>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453" name="Google Shape;1453;p161"/>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Indice – Tipo de SGBD</a:t>
            </a:r>
            <a:endParaRPr b="0" i="0" sz="1400" u="none" cap="none" strike="noStrike">
              <a:solidFill>
                <a:srgbClr val="000000"/>
              </a:solidFill>
              <a:latin typeface="Arial"/>
              <a:ea typeface="Arial"/>
              <a:cs typeface="Arial"/>
              <a:sym typeface="Arial"/>
            </a:endParaRPr>
          </a:p>
        </p:txBody>
      </p:sp>
      <p:sp>
        <p:nvSpPr>
          <p:cNvPr id="1454" name="Google Shape;1454;p161"/>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sp>
        <p:nvSpPr>
          <p:cNvPr id="1459" name="Google Shape;1459;p162"/>
          <p:cNvSpPr txBox="1"/>
          <p:nvPr>
            <p:ph idx="4294967295" type="title"/>
          </p:nvPr>
        </p:nvSpPr>
        <p:spPr>
          <a:xfrm>
            <a:off x="377687" y="1238251"/>
            <a:ext cx="6281531" cy="439340"/>
          </a:xfrm>
          <a:prstGeom prst="rect">
            <a:avLst/>
          </a:prstGeom>
          <a:noFill/>
          <a:ln>
            <a:noFill/>
          </a:ln>
        </p:spPr>
        <p:txBody>
          <a:bodyPr anchorCtr="0" anchor="ctr" bIns="34275" lIns="68550" spcFirstLastPara="1" rIns="68550" wrap="square" tIns="34275">
            <a:noAutofit/>
          </a:bodyPr>
          <a:lstStyle/>
          <a:p>
            <a:pPr indent="0" lvl="0" marL="0" rtl="0" algn="l">
              <a:lnSpc>
                <a:spcPct val="100000"/>
              </a:lnSpc>
              <a:spcBef>
                <a:spcPts val="0"/>
              </a:spcBef>
              <a:spcAft>
                <a:spcPts val="0"/>
              </a:spcAft>
              <a:buClr>
                <a:srgbClr val="FF0000"/>
              </a:buClr>
              <a:buSzPts val="2400"/>
              <a:buNone/>
            </a:pPr>
            <a:r>
              <a:rPr lang="en-US" sz="1800">
                <a:solidFill>
                  <a:srgbClr val="FF0000"/>
                </a:solidFill>
              </a:rPr>
              <a:t>Exercício – MER – Estendido – Conceitual / Lógico / Físico </a:t>
            </a:r>
            <a:endParaRPr/>
          </a:p>
        </p:txBody>
      </p:sp>
      <p:sp>
        <p:nvSpPr>
          <p:cNvPr id="1460" name="Google Shape;1460;p162"/>
          <p:cNvSpPr txBox="1"/>
          <p:nvPr>
            <p:ph idx="4294967295" type="body"/>
          </p:nvPr>
        </p:nvSpPr>
        <p:spPr>
          <a:xfrm>
            <a:off x="1439465" y="1701403"/>
            <a:ext cx="6172200" cy="2914650"/>
          </a:xfrm>
          <a:prstGeom prst="rect">
            <a:avLst/>
          </a:prstGeom>
          <a:noFill/>
          <a:ln>
            <a:noFill/>
          </a:ln>
        </p:spPr>
        <p:txBody>
          <a:bodyPr anchorCtr="0" anchor="t" bIns="34275" lIns="68550" spcFirstLastPara="1" rIns="68550" wrap="square" tIns="34275">
            <a:noAutofit/>
          </a:bodyPr>
          <a:lstStyle/>
          <a:p>
            <a:pPr indent="-257175" lvl="0" marL="257175" rtl="0" algn="just">
              <a:lnSpc>
                <a:spcPct val="90000"/>
              </a:lnSpc>
              <a:spcBef>
                <a:spcPts val="0"/>
              </a:spcBef>
              <a:spcAft>
                <a:spcPts val="0"/>
              </a:spcAft>
              <a:buSzPts val="1200"/>
              <a:buChar char="■"/>
            </a:pPr>
            <a:r>
              <a:rPr b="1" lang="en-US" sz="1200"/>
              <a:t>Recursos Humanos - Universidade </a:t>
            </a:r>
            <a:endParaRPr/>
          </a:p>
          <a:p>
            <a:pPr indent="-257175" lvl="0" marL="257175" rtl="0" algn="just">
              <a:lnSpc>
                <a:spcPct val="90000"/>
              </a:lnSpc>
              <a:spcBef>
                <a:spcPts val="240"/>
              </a:spcBef>
              <a:spcAft>
                <a:spcPts val="0"/>
              </a:spcAft>
              <a:buSzPts val="1200"/>
              <a:buNone/>
            </a:pPr>
            <a:r>
              <a:t/>
            </a:r>
            <a:endParaRPr b="1" sz="1200"/>
          </a:p>
          <a:p>
            <a:pPr indent="-214312" lvl="1" marL="557213" rtl="0" algn="just">
              <a:lnSpc>
                <a:spcPct val="90000"/>
              </a:lnSpc>
              <a:spcBef>
                <a:spcPts val="240"/>
              </a:spcBef>
              <a:spcAft>
                <a:spcPts val="0"/>
              </a:spcAft>
              <a:buSzPts val="1280"/>
              <a:buChar char="◻"/>
            </a:pPr>
            <a:r>
              <a:rPr lang="en-US" sz="1200"/>
              <a:t>Uma Universidade esta querendo controlar os Recursos Humanos, Funcionario, Professor,  aluno e as disciplinas.</a:t>
            </a:r>
            <a:endParaRPr/>
          </a:p>
          <a:p>
            <a:pPr indent="-214312" lvl="1" marL="557213" rtl="0" algn="just">
              <a:lnSpc>
                <a:spcPct val="90000"/>
              </a:lnSpc>
              <a:spcBef>
                <a:spcPts val="240"/>
              </a:spcBef>
              <a:spcAft>
                <a:spcPts val="0"/>
              </a:spcAft>
              <a:buSzPts val="1280"/>
              <a:buNone/>
            </a:pPr>
            <a:r>
              <a:t/>
            </a:r>
            <a:endParaRPr sz="1200"/>
          </a:p>
          <a:p>
            <a:pPr indent="-171450" lvl="2" marL="857250" rtl="0" algn="just">
              <a:lnSpc>
                <a:spcPct val="90000"/>
              </a:lnSpc>
              <a:spcBef>
                <a:spcPts val="240"/>
              </a:spcBef>
              <a:spcAft>
                <a:spcPts val="0"/>
              </a:spcAft>
              <a:buSzPts val="1040"/>
              <a:buChar char="■"/>
            </a:pPr>
            <a:r>
              <a:rPr lang="en-US" sz="1200"/>
              <a:t>Precisa controlar os funcionarios e o tipo de trabalho</a:t>
            </a:r>
            <a:endParaRPr/>
          </a:p>
          <a:p>
            <a:pPr indent="-171450" lvl="2" marL="857250" rtl="0" algn="just">
              <a:lnSpc>
                <a:spcPct val="90000"/>
              </a:lnSpc>
              <a:spcBef>
                <a:spcPts val="240"/>
              </a:spcBef>
              <a:spcAft>
                <a:spcPts val="0"/>
              </a:spcAft>
              <a:buSzPts val="1040"/>
              <a:buChar char="■"/>
            </a:pPr>
            <a:r>
              <a:rPr lang="en-US" sz="1200"/>
              <a:t>Precisa controlar os professores</a:t>
            </a:r>
            <a:endParaRPr/>
          </a:p>
          <a:p>
            <a:pPr indent="-171450" lvl="2" marL="857250" rtl="0" algn="just">
              <a:lnSpc>
                <a:spcPct val="90000"/>
              </a:lnSpc>
              <a:spcBef>
                <a:spcPts val="240"/>
              </a:spcBef>
              <a:spcAft>
                <a:spcPts val="0"/>
              </a:spcAft>
              <a:buSzPts val="1040"/>
              <a:buChar char="■"/>
            </a:pPr>
            <a:r>
              <a:rPr lang="en-US" sz="1200"/>
              <a:t>Precisa controlar os alunos</a:t>
            </a:r>
            <a:endParaRPr sz="1200"/>
          </a:p>
          <a:p>
            <a:pPr indent="-181609" lvl="2" marL="857250" rtl="0" algn="just">
              <a:lnSpc>
                <a:spcPct val="90000"/>
              </a:lnSpc>
              <a:spcBef>
                <a:spcPts val="240"/>
              </a:spcBef>
              <a:spcAft>
                <a:spcPts val="0"/>
              </a:spcAft>
              <a:buSzPts val="1200"/>
              <a:buChar char="■"/>
            </a:pPr>
            <a:r>
              <a:rPr lang="en-US" sz="1200"/>
              <a:t>Precisa controlar Alunos, professores e as disciplinas</a:t>
            </a:r>
            <a:endParaRPr sz="1200"/>
          </a:p>
          <a:p>
            <a:pPr indent="-171450" lvl="2" marL="857250" rtl="0" algn="just">
              <a:lnSpc>
                <a:spcPct val="100000"/>
              </a:lnSpc>
              <a:spcBef>
                <a:spcPts val="240"/>
              </a:spcBef>
              <a:spcAft>
                <a:spcPts val="0"/>
              </a:spcAft>
              <a:buSzPts val="1040"/>
              <a:buChar char="■"/>
            </a:pPr>
            <a:r>
              <a:rPr b="1" lang="en-US" sz="1200"/>
              <a:t>Dados levantados</a:t>
            </a:r>
            <a:r>
              <a:rPr lang="en-US" sz="1200"/>
              <a:t>:</a:t>
            </a:r>
            <a:endParaRPr/>
          </a:p>
          <a:p>
            <a:pPr indent="-171450" lvl="3" marL="1200150" rtl="0" algn="just">
              <a:lnSpc>
                <a:spcPct val="100000"/>
              </a:lnSpc>
              <a:spcBef>
                <a:spcPts val="240"/>
              </a:spcBef>
              <a:spcAft>
                <a:spcPts val="0"/>
              </a:spcAft>
              <a:buSzPts val="1120"/>
              <a:buChar char="◻"/>
            </a:pPr>
            <a:r>
              <a:rPr lang="en-US" sz="1200"/>
              <a:t>Professor, cpf, nome, data de nascimento </a:t>
            </a:r>
            <a:endParaRPr/>
          </a:p>
          <a:p>
            <a:pPr indent="-171450" lvl="3" marL="1200150" rtl="0" algn="just">
              <a:lnSpc>
                <a:spcPct val="100000"/>
              </a:lnSpc>
              <a:spcBef>
                <a:spcPts val="240"/>
              </a:spcBef>
              <a:spcAft>
                <a:spcPts val="0"/>
              </a:spcAft>
              <a:buSzPts val="1120"/>
              <a:buChar char="◻"/>
            </a:pPr>
            <a:r>
              <a:rPr lang="en-US" sz="1200"/>
              <a:t>Aluno, data de nascimento,endereço</a:t>
            </a:r>
            <a:endParaRPr/>
          </a:p>
          <a:p>
            <a:pPr indent="-171450" lvl="3" marL="1200150" rtl="0" algn="just">
              <a:lnSpc>
                <a:spcPct val="100000"/>
              </a:lnSpc>
              <a:spcBef>
                <a:spcPts val="240"/>
              </a:spcBef>
              <a:spcAft>
                <a:spcPts val="0"/>
              </a:spcAft>
              <a:buSzPts val="1120"/>
              <a:buChar char="◻"/>
            </a:pPr>
            <a:r>
              <a:rPr lang="en-US" sz="1200"/>
              <a:t>Funcionario, Telefone e tipo de professão</a:t>
            </a:r>
            <a:endParaRPr/>
          </a:p>
          <a:p>
            <a:pPr indent="-171450" lvl="3" marL="1200150" rtl="0" algn="just">
              <a:lnSpc>
                <a:spcPct val="100000"/>
              </a:lnSpc>
              <a:spcBef>
                <a:spcPts val="240"/>
              </a:spcBef>
              <a:spcAft>
                <a:spcPts val="0"/>
              </a:spcAft>
              <a:buSzPts val="1120"/>
              <a:buChar char="◻"/>
            </a:pPr>
            <a:r>
              <a:rPr lang="en-US" sz="1200"/>
              <a:t>Disciplina que o professor esta lecionando e o aluno esta recebendo</a:t>
            </a:r>
            <a:endParaRPr/>
          </a:p>
          <a:p>
            <a:pPr indent="-171450" lvl="2" marL="857250" rtl="0" algn="just">
              <a:lnSpc>
                <a:spcPct val="100000"/>
              </a:lnSpc>
              <a:spcBef>
                <a:spcPts val="240"/>
              </a:spcBef>
              <a:spcAft>
                <a:spcPts val="0"/>
              </a:spcAft>
              <a:buSzPts val="1040"/>
              <a:buChar char="■"/>
            </a:pPr>
            <a:r>
              <a:rPr b="1" lang="en-US" sz="1200"/>
              <a:t>Regras de Negócio</a:t>
            </a:r>
            <a:endParaRPr/>
          </a:p>
          <a:p>
            <a:pPr indent="-171450" lvl="3" marL="1200150" rtl="0" algn="just">
              <a:lnSpc>
                <a:spcPct val="100000"/>
              </a:lnSpc>
              <a:spcBef>
                <a:spcPts val="240"/>
              </a:spcBef>
              <a:spcAft>
                <a:spcPts val="0"/>
              </a:spcAft>
              <a:buSzPts val="1120"/>
              <a:buChar char="◻"/>
            </a:pPr>
            <a:r>
              <a:rPr lang="en-US" sz="1200"/>
              <a:t>1 Aluno pode ter vários professores e varias disciplinas </a:t>
            </a:r>
            <a:endParaRPr sz="1200"/>
          </a:p>
          <a:p>
            <a:pPr indent="-176530" lvl="3" marL="1200150" rtl="0" algn="just">
              <a:lnSpc>
                <a:spcPct val="100000"/>
              </a:lnSpc>
              <a:spcBef>
                <a:spcPts val="240"/>
              </a:spcBef>
              <a:spcAft>
                <a:spcPts val="0"/>
              </a:spcAft>
              <a:buSzPts val="1200"/>
              <a:buChar char="◻"/>
            </a:pPr>
            <a:r>
              <a:rPr lang="en-US" sz="1200"/>
              <a:t>1 Professor pode ter vários alunos e varias disciplinas </a:t>
            </a:r>
            <a:endParaRPr sz="1200"/>
          </a:p>
          <a:p>
            <a:pPr indent="-176530" lvl="3" marL="1200150" rtl="0" algn="just">
              <a:lnSpc>
                <a:spcPct val="100000"/>
              </a:lnSpc>
              <a:spcBef>
                <a:spcPts val="240"/>
              </a:spcBef>
              <a:spcAft>
                <a:spcPts val="0"/>
              </a:spcAft>
              <a:buSzPts val="1200"/>
              <a:buChar char="◻"/>
            </a:pPr>
            <a:r>
              <a:rPr lang="en-US" sz="1200"/>
              <a:t>1 (uma) disciplina pode ter vários alunos e vários professores</a:t>
            </a:r>
            <a:endParaRPr sz="1200"/>
          </a:p>
        </p:txBody>
      </p:sp>
      <p:pic>
        <p:nvPicPr>
          <p:cNvPr id="1461" name="Google Shape;1461;p162"/>
          <p:cNvPicPr preferRelativeResize="0"/>
          <p:nvPr/>
        </p:nvPicPr>
        <p:blipFill rotWithShape="1">
          <a:blip r:embed="rId3">
            <a:alphaModFix/>
          </a:blip>
          <a:srcRect b="0" l="0" r="0" t="0"/>
          <a:stretch/>
        </p:blipFill>
        <p:spPr>
          <a:xfrm>
            <a:off x="6754415" y="1238250"/>
            <a:ext cx="1079897" cy="371475"/>
          </a:xfrm>
          <a:prstGeom prst="rect">
            <a:avLst/>
          </a:prstGeom>
          <a:noFill/>
          <a:ln>
            <a:noFill/>
          </a:ln>
        </p:spPr>
      </p:pic>
      <p:sp>
        <p:nvSpPr>
          <p:cNvPr id="1462" name="Google Shape;1462;p162"/>
          <p:cNvSpPr txBox="1"/>
          <p:nvPr/>
        </p:nvSpPr>
        <p:spPr>
          <a:xfrm>
            <a:off x="6057900" y="5543550"/>
            <a:ext cx="1600200" cy="342900"/>
          </a:xfrm>
          <a:prstGeom prst="rect">
            <a:avLst/>
          </a:prstGeom>
          <a:noFill/>
          <a:ln>
            <a:noFill/>
          </a:ln>
        </p:spPr>
        <p:txBody>
          <a:bodyPr anchorCtr="0" anchor="b" bIns="34275" lIns="68550" spcFirstLastPara="1" rIns="68550" wrap="square" tIns="34275">
            <a:noAutofit/>
          </a:bodyPr>
          <a:lstStyle/>
          <a:p>
            <a:pPr indent="0" lvl="0" marL="0" marR="0" rtl="0" algn="r">
              <a:lnSpc>
                <a:spcPct val="100000"/>
              </a:lnSpc>
              <a:spcBef>
                <a:spcPts val="0"/>
              </a:spcBef>
              <a:spcAft>
                <a:spcPts val="0"/>
              </a:spcAft>
              <a:buNone/>
            </a:pPr>
            <a:fld id="{00000000-1234-1234-1234-123412341234}" type="slidenum">
              <a:rPr b="0" i="0" lang="en-US" sz="900" u="none" cap="none" strike="noStrike">
                <a:solidFill>
                  <a:srgbClr val="000000"/>
                </a:solidFill>
                <a:latin typeface="Arial Black"/>
                <a:ea typeface="Arial Black"/>
                <a:cs typeface="Arial Black"/>
                <a:sym typeface="Arial Black"/>
              </a:rPr>
              <a:t>‹#›</a:t>
            </a:fld>
            <a:endParaRPr b="0" i="0" sz="1050" u="none" cap="none" strike="noStrike">
              <a:solidFill>
                <a:srgbClr val="000000"/>
              </a:solidFill>
              <a:latin typeface="Arial"/>
              <a:ea typeface="Arial"/>
              <a:cs typeface="Arial"/>
              <a:sym typeface="Arial"/>
            </a:endParaRPr>
          </a:p>
        </p:txBody>
      </p:sp>
      <p:sp>
        <p:nvSpPr>
          <p:cNvPr id="1463" name="Google Shape;1463;p162"/>
          <p:cNvSpPr txBox="1"/>
          <p:nvPr/>
        </p:nvSpPr>
        <p:spPr>
          <a:xfrm>
            <a:off x="1143000" y="5535215"/>
            <a:ext cx="2171700" cy="342900"/>
          </a:xfrm>
          <a:prstGeom prst="rect">
            <a:avLst/>
          </a:prstGeom>
          <a:noFill/>
          <a:ln>
            <a:noFill/>
          </a:ln>
        </p:spPr>
        <p:txBody>
          <a:bodyPr anchorCtr="0" anchor="b"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200"/>
              <a:buFont typeface="Arial"/>
              <a:buNone/>
            </a:pPr>
            <a:r>
              <a:rPr b="0" i="0" lang="en-US" sz="900" u="none" cap="none" strike="noStrike">
                <a:solidFill>
                  <a:schemeClr val="dk1"/>
                </a:solidFill>
                <a:latin typeface="Arial"/>
                <a:ea typeface="Arial"/>
                <a:cs typeface="Arial"/>
                <a:sym typeface="Arial"/>
              </a:rPr>
              <a:t>Aula  - Indice – Tipo de SGBD</a:t>
            </a:r>
            <a:endParaRPr b="0" i="0" sz="10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sp>
        <p:nvSpPr>
          <p:cNvPr id="1469" name="Google Shape;1469;p163"/>
          <p:cNvSpPr txBox="1"/>
          <p:nvPr>
            <p:ph type="title"/>
          </p:nvPr>
        </p:nvSpPr>
        <p:spPr>
          <a:xfrm>
            <a:off x="468312" y="47625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Agenda</a:t>
            </a:r>
            <a:endParaRPr/>
          </a:p>
        </p:txBody>
      </p:sp>
      <p:sp>
        <p:nvSpPr>
          <p:cNvPr id="1470" name="Google Shape;1470;p163"/>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471" name="Google Shape;1471;p163"/>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Aula  - Indice – Tipo de SGBD</a:t>
            </a:r>
            <a:endParaRPr b="0" i="0" sz="1400" u="none" cap="none" strike="noStrike">
              <a:solidFill>
                <a:srgbClr val="000000"/>
              </a:solidFill>
              <a:latin typeface="Arial"/>
              <a:ea typeface="Arial"/>
              <a:cs typeface="Arial"/>
              <a:sym typeface="Arial"/>
            </a:endParaRPr>
          </a:p>
        </p:txBody>
      </p:sp>
      <p:pic>
        <p:nvPicPr>
          <p:cNvPr id="1472" name="Google Shape;1472;p163"/>
          <p:cNvPicPr preferRelativeResize="0"/>
          <p:nvPr/>
        </p:nvPicPr>
        <p:blipFill rotWithShape="1">
          <a:blip r:embed="rId3">
            <a:alphaModFix/>
          </a:blip>
          <a:srcRect b="0" l="0" r="0" t="0"/>
          <a:stretch/>
        </p:blipFill>
        <p:spPr>
          <a:xfrm>
            <a:off x="7235825" y="549275"/>
            <a:ext cx="1439862" cy="495300"/>
          </a:xfrm>
          <a:prstGeom prst="rect">
            <a:avLst/>
          </a:prstGeom>
          <a:noFill/>
          <a:ln>
            <a:noFill/>
          </a:ln>
        </p:spPr>
      </p:pic>
      <p:sp>
        <p:nvSpPr>
          <p:cNvPr id="1473" name="Google Shape;1473;p163"/>
          <p:cNvSpPr txBox="1"/>
          <p:nvPr/>
        </p:nvSpPr>
        <p:spPr>
          <a:xfrm>
            <a:off x="2138290" y="1299210"/>
            <a:ext cx="4572000" cy="4493538"/>
          </a:xfrm>
          <a:prstGeom prst="rect">
            <a:avLst/>
          </a:prstGeom>
          <a:noFill/>
          <a:ln>
            <a:noFill/>
          </a:ln>
        </p:spPr>
        <p:txBody>
          <a:bodyPr anchorCtr="0" anchor="t" bIns="45700" lIns="91425" spcFirstLastPara="1" rIns="91425" wrap="square" tIns="45700">
            <a:spAutoFit/>
          </a:bodyPr>
          <a:lstStyle/>
          <a:p>
            <a:pPr indent="-342900" lvl="0" marL="342900" marR="0" rtl="0" algn="l">
              <a:lnSpc>
                <a:spcPct val="150000"/>
              </a:lnSpc>
              <a:spcBef>
                <a:spcPts val="0"/>
              </a:spcBef>
              <a:spcAft>
                <a:spcPts val="0"/>
              </a:spcAft>
              <a:buClr>
                <a:srgbClr val="000000"/>
              </a:buClr>
              <a:buSzPts val="1350"/>
              <a:buFont typeface="Noto Sans Symbols"/>
              <a:buChar char="■"/>
            </a:pPr>
            <a:r>
              <a:rPr b="1" i="0" lang="en-US" sz="1600" u="none" cap="none" strike="noStrike">
                <a:solidFill>
                  <a:srgbClr val="000000"/>
                </a:solidFill>
                <a:latin typeface="Arial"/>
                <a:ea typeface="Arial"/>
                <a:cs typeface="Arial"/>
                <a:sym typeface="Arial"/>
              </a:rPr>
              <a:t>Arquivo Sequencial</a:t>
            </a:r>
            <a:endParaRPr/>
          </a:p>
          <a:p>
            <a:pPr indent="-342900" lvl="0" marL="342900" marR="0" rtl="0" algn="l">
              <a:lnSpc>
                <a:spcPct val="150000"/>
              </a:lnSpc>
              <a:spcBef>
                <a:spcPts val="360"/>
              </a:spcBef>
              <a:spcAft>
                <a:spcPts val="0"/>
              </a:spcAft>
              <a:buClr>
                <a:srgbClr val="000000"/>
              </a:buClr>
              <a:buSzPts val="1350"/>
              <a:buFont typeface="Noto Sans Symbols"/>
              <a:buChar char="■"/>
            </a:pPr>
            <a:r>
              <a:rPr b="1" i="0" lang="en-US" sz="1600" u="none" cap="none" strike="noStrike">
                <a:solidFill>
                  <a:srgbClr val="000000"/>
                </a:solidFill>
                <a:latin typeface="Arial"/>
                <a:ea typeface="Arial"/>
                <a:cs typeface="Arial"/>
                <a:sym typeface="Arial"/>
              </a:rPr>
              <a:t>Índice</a:t>
            </a:r>
            <a:endParaRPr/>
          </a:p>
          <a:p>
            <a:pPr indent="-342900" lvl="0" marL="342900" marR="0" rtl="0" algn="l">
              <a:lnSpc>
                <a:spcPct val="150000"/>
              </a:lnSpc>
              <a:spcBef>
                <a:spcPts val="360"/>
              </a:spcBef>
              <a:spcAft>
                <a:spcPts val="0"/>
              </a:spcAft>
              <a:buClr>
                <a:srgbClr val="000000"/>
              </a:buClr>
              <a:buSzPts val="1350"/>
              <a:buFont typeface="Noto Sans Symbols"/>
              <a:buChar char="■"/>
            </a:pPr>
            <a:r>
              <a:rPr b="1" i="0" lang="en-US" sz="1600" u="none" cap="none" strike="noStrike">
                <a:solidFill>
                  <a:srgbClr val="000000"/>
                </a:solidFill>
                <a:latin typeface="Arial"/>
                <a:ea typeface="Arial"/>
                <a:cs typeface="Arial"/>
                <a:sym typeface="Arial"/>
              </a:rPr>
              <a:t>Árvore Btree</a:t>
            </a:r>
            <a:endParaRPr b="1" i="0" sz="1600" u="none" cap="none" strike="noStrike">
              <a:solidFill>
                <a:srgbClr val="000000"/>
              </a:solidFill>
              <a:latin typeface="Arial"/>
              <a:ea typeface="Arial"/>
              <a:cs typeface="Arial"/>
              <a:sym typeface="Arial"/>
            </a:endParaRPr>
          </a:p>
          <a:p>
            <a:pPr indent="-342900" lvl="0" marL="342900" marR="0" rtl="0" algn="l">
              <a:lnSpc>
                <a:spcPct val="150000"/>
              </a:lnSpc>
              <a:spcBef>
                <a:spcPts val="360"/>
              </a:spcBef>
              <a:spcAft>
                <a:spcPts val="0"/>
              </a:spcAft>
              <a:buClr>
                <a:srgbClr val="000000"/>
              </a:buClr>
              <a:buSzPts val="1350"/>
              <a:buFont typeface="Noto Sans Symbols"/>
              <a:buChar char="■"/>
            </a:pPr>
            <a:r>
              <a:rPr b="1" i="0" lang="en-US" sz="1600" u="none" cap="none" strike="noStrike">
                <a:solidFill>
                  <a:srgbClr val="000000"/>
                </a:solidFill>
                <a:latin typeface="Arial"/>
                <a:ea typeface="Arial"/>
                <a:cs typeface="Arial"/>
                <a:sym typeface="Arial"/>
              </a:rPr>
              <a:t>Constraints - Regras</a:t>
            </a:r>
            <a:endParaRPr/>
          </a:p>
          <a:p>
            <a:pPr indent="-342900" lvl="0" marL="342900" marR="0" rtl="0" algn="l">
              <a:lnSpc>
                <a:spcPct val="150000"/>
              </a:lnSpc>
              <a:spcBef>
                <a:spcPts val="360"/>
              </a:spcBef>
              <a:spcAft>
                <a:spcPts val="0"/>
              </a:spcAft>
              <a:buClr>
                <a:srgbClr val="000000"/>
              </a:buClr>
              <a:buSzPts val="1350"/>
              <a:buFont typeface="Noto Sans Symbols"/>
              <a:buChar char="■"/>
            </a:pPr>
            <a:r>
              <a:rPr b="1" i="0" lang="en-US" sz="1600" u="none" cap="none" strike="noStrike">
                <a:solidFill>
                  <a:srgbClr val="000000"/>
                </a:solidFill>
                <a:latin typeface="Arial"/>
                <a:ea typeface="Arial"/>
                <a:cs typeface="Arial"/>
                <a:sym typeface="Arial"/>
              </a:rPr>
              <a:t>Tipo de SGBD</a:t>
            </a:r>
            <a:endParaRPr/>
          </a:p>
          <a:p>
            <a:pPr indent="-342900" lvl="0" marL="342900" marR="0" rtl="0" algn="l">
              <a:lnSpc>
                <a:spcPct val="150000"/>
              </a:lnSpc>
              <a:spcBef>
                <a:spcPts val="360"/>
              </a:spcBef>
              <a:spcAft>
                <a:spcPts val="0"/>
              </a:spcAft>
              <a:buClr>
                <a:srgbClr val="000000"/>
              </a:buClr>
              <a:buSzPts val="1350"/>
              <a:buFont typeface="Noto Sans Symbols"/>
              <a:buChar char="■"/>
            </a:pPr>
            <a:r>
              <a:rPr b="1" i="0" lang="en-US" sz="1600" u="none" cap="none" strike="noStrike">
                <a:solidFill>
                  <a:srgbClr val="000000"/>
                </a:solidFill>
                <a:latin typeface="Arial"/>
                <a:ea typeface="Arial"/>
                <a:cs typeface="Arial"/>
                <a:sym typeface="Arial"/>
              </a:rPr>
              <a:t>MER Estendido – Classe</a:t>
            </a:r>
            <a:endParaRPr/>
          </a:p>
          <a:p>
            <a:pPr indent="-342900" lvl="0" marL="342900" marR="0" rtl="0" algn="l">
              <a:lnSpc>
                <a:spcPct val="150000"/>
              </a:lnSpc>
              <a:spcBef>
                <a:spcPts val="360"/>
              </a:spcBef>
              <a:spcAft>
                <a:spcPts val="0"/>
              </a:spcAft>
              <a:buClr>
                <a:srgbClr val="000000"/>
              </a:buClr>
              <a:buSzPts val="1350"/>
              <a:buFont typeface="Noto Sans Symbols"/>
              <a:buChar char="■"/>
            </a:pPr>
            <a:r>
              <a:rPr b="1" i="0" lang="en-US" sz="1600" u="none" cap="none" strike="noStrike">
                <a:solidFill>
                  <a:srgbClr val="000000"/>
                </a:solidFill>
                <a:latin typeface="Arial"/>
                <a:ea typeface="Arial"/>
                <a:cs typeface="Arial"/>
                <a:sym typeface="Arial"/>
              </a:rPr>
              <a:t>Herança</a:t>
            </a:r>
            <a:endParaRPr/>
          </a:p>
          <a:p>
            <a:pPr indent="-342900" lvl="0" marL="342900" marR="0" rtl="0" algn="l">
              <a:lnSpc>
                <a:spcPct val="150000"/>
              </a:lnSpc>
              <a:spcBef>
                <a:spcPts val="360"/>
              </a:spcBef>
              <a:spcAft>
                <a:spcPts val="0"/>
              </a:spcAft>
              <a:buClr>
                <a:srgbClr val="000000"/>
              </a:buClr>
              <a:buSzPts val="1350"/>
              <a:buFont typeface="Noto Sans Symbols"/>
              <a:buChar char="■"/>
            </a:pPr>
            <a:r>
              <a:rPr b="1" i="0" lang="en-US" sz="1600" u="none" cap="none" strike="noStrike">
                <a:solidFill>
                  <a:srgbClr val="000000"/>
                </a:solidFill>
                <a:latin typeface="Arial"/>
                <a:ea typeface="Arial"/>
                <a:cs typeface="Arial"/>
                <a:sym typeface="Arial"/>
              </a:rPr>
              <a:t>Especialização / Generalização</a:t>
            </a:r>
            <a:endParaRPr/>
          </a:p>
          <a:p>
            <a:pPr indent="-342900" lvl="0" marL="342900" marR="0" rtl="0" algn="l">
              <a:lnSpc>
                <a:spcPct val="150000"/>
              </a:lnSpc>
              <a:spcBef>
                <a:spcPts val="360"/>
              </a:spcBef>
              <a:spcAft>
                <a:spcPts val="0"/>
              </a:spcAft>
              <a:buClr>
                <a:srgbClr val="000000"/>
              </a:buClr>
              <a:buSzPts val="1350"/>
              <a:buFont typeface="Noto Sans Symbols"/>
              <a:buChar char="■"/>
            </a:pPr>
            <a:r>
              <a:rPr b="1" i="0" lang="en-US" sz="1600" u="none" cap="none" strike="noStrike">
                <a:solidFill>
                  <a:srgbClr val="000000"/>
                </a:solidFill>
                <a:latin typeface="Arial"/>
                <a:ea typeface="Arial"/>
                <a:cs typeface="Arial"/>
                <a:sym typeface="Arial"/>
              </a:rPr>
              <a:t>Questionário - Kahoot</a:t>
            </a:r>
            <a:endParaRPr b="0" i="0" sz="1600" u="none" cap="none" strike="noStrike">
              <a:solidFill>
                <a:srgbClr val="000000"/>
              </a:solidFill>
              <a:latin typeface="Times New Roman"/>
              <a:ea typeface="Times New Roman"/>
              <a:cs typeface="Times New Roman"/>
              <a:sym typeface="Times New Roman"/>
            </a:endParaRPr>
          </a:p>
          <a:p>
            <a:pPr indent="-342900" lvl="0" marL="342900" marR="0" rtl="0" algn="l">
              <a:lnSpc>
                <a:spcPct val="150000"/>
              </a:lnSpc>
              <a:spcBef>
                <a:spcPts val="360"/>
              </a:spcBef>
              <a:spcAft>
                <a:spcPts val="0"/>
              </a:spcAft>
              <a:buClr>
                <a:srgbClr val="000000"/>
              </a:buClr>
              <a:buSzPts val="1350"/>
              <a:buFont typeface="Noto Sans Symbols"/>
              <a:buChar char="■"/>
            </a:pPr>
            <a:r>
              <a:rPr b="1" i="0" lang="en-US" sz="1600" u="none" cap="none" strike="noStrike">
                <a:solidFill>
                  <a:srgbClr val="000000"/>
                </a:solidFill>
                <a:latin typeface="Arial"/>
                <a:ea typeface="Arial"/>
                <a:cs typeface="Arial"/>
                <a:sym typeface="Arial"/>
              </a:rPr>
              <a:t>Exercício - MER</a:t>
            </a:r>
            <a:endParaRPr b="0" i="0" sz="16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sp>
        <p:nvSpPr>
          <p:cNvPr id="1479" name="Google Shape;1479;p164"/>
          <p:cNvSpPr txBox="1"/>
          <p:nvPr>
            <p:ph type="title"/>
          </p:nvPr>
        </p:nvSpPr>
        <p:spPr>
          <a:xfrm>
            <a:off x="2916237" y="1916112"/>
            <a:ext cx="3384550" cy="1944687"/>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5400"/>
              <a:buFont typeface="Arial"/>
              <a:buNone/>
            </a:pPr>
            <a:r>
              <a:rPr b="0" i="0" lang="en-US" sz="5400" u="none">
                <a:solidFill>
                  <a:schemeClr val="dk1"/>
                </a:solidFill>
                <a:latin typeface="Arial"/>
                <a:ea typeface="Arial"/>
                <a:cs typeface="Arial"/>
                <a:sym typeface="Arial"/>
              </a:rPr>
              <a:t>Dúvidas</a:t>
            </a:r>
            <a:endParaRPr/>
          </a:p>
        </p:txBody>
      </p:sp>
      <p:sp>
        <p:nvSpPr>
          <p:cNvPr id="1480" name="Google Shape;1480;p164"/>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481" name="Google Shape;1481;p164"/>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Indice – Tipo de SGBD</a:t>
            </a:r>
            <a:endParaRPr b="0" i="0" sz="1400" u="none" cap="none" strike="noStrike">
              <a:solidFill>
                <a:srgbClr val="000000"/>
              </a:solidFill>
              <a:latin typeface="Arial"/>
              <a:ea typeface="Arial"/>
              <a:cs typeface="Arial"/>
              <a:sym typeface="Arial"/>
            </a:endParaRPr>
          </a:p>
        </p:txBody>
      </p:sp>
      <p:sp>
        <p:nvSpPr>
          <p:cNvPr id="1482" name="Google Shape;1482;p164"/>
          <p:cNvSpPr txBox="1"/>
          <p:nvPr/>
        </p:nvSpPr>
        <p:spPr>
          <a:xfrm>
            <a:off x="3486150" y="3952875"/>
            <a:ext cx="4752975" cy="1944687"/>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Jose.wellington@uniceub.br</a:t>
            </a:r>
            <a:endParaRPr b="0" i="0" sz="1400" u="none" cap="none" strike="noStrike">
              <a:solidFill>
                <a:srgbClr val="000000"/>
              </a:solidFill>
              <a:latin typeface="Arial"/>
              <a:ea typeface="Arial"/>
              <a:cs typeface="Arial"/>
              <a:sym typeface="Arial"/>
            </a:endParaRPr>
          </a:p>
        </p:txBody>
      </p:sp>
      <p:pic>
        <p:nvPicPr>
          <p:cNvPr id="1483" name="Google Shape;1483;p164"/>
          <p:cNvPicPr preferRelativeResize="0"/>
          <p:nvPr/>
        </p:nvPicPr>
        <p:blipFill rotWithShape="1">
          <a:blip r:embed="rId3">
            <a:alphaModFix/>
          </a:blip>
          <a:srcRect b="0" l="0" r="0" t="0"/>
          <a:stretch/>
        </p:blipFill>
        <p:spPr>
          <a:xfrm>
            <a:off x="7235825" y="549275"/>
            <a:ext cx="1439862" cy="495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06"/>
          <p:cNvSpPr txBox="1"/>
          <p:nvPr>
            <p:ph type="title"/>
          </p:nvPr>
        </p:nvSpPr>
        <p:spPr>
          <a:xfrm>
            <a:off x="457200" y="6985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Índices</a:t>
            </a:r>
            <a:endParaRPr/>
          </a:p>
        </p:txBody>
      </p:sp>
      <p:pic>
        <p:nvPicPr>
          <p:cNvPr id="882" name="Google Shape;882;p106"/>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883" name="Google Shape;883;p106"/>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884" name="Google Shape;884;p106"/>
          <p:cNvSpPr txBox="1"/>
          <p:nvPr>
            <p:ph idx="11" type="ftr"/>
          </p:nvPr>
        </p:nvSpPr>
        <p:spPr>
          <a:xfrm>
            <a:off x="3124200" y="6296891"/>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Indice – Tipo de SGBD</a:t>
            </a:r>
            <a:endParaRPr b="0" i="0" sz="1400" u="none" cap="none" strike="noStrike">
              <a:solidFill>
                <a:srgbClr val="000000"/>
              </a:solidFill>
              <a:latin typeface="Arial"/>
              <a:ea typeface="Arial"/>
              <a:cs typeface="Arial"/>
              <a:sym typeface="Arial"/>
            </a:endParaRPr>
          </a:p>
        </p:txBody>
      </p:sp>
      <p:pic>
        <p:nvPicPr>
          <p:cNvPr id="885" name="Google Shape;885;p106"/>
          <p:cNvPicPr preferRelativeResize="0"/>
          <p:nvPr/>
        </p:nvPicPr>
        <p:blipFill rotWithShape="1">
          <a:blip r:embed="rId4">
            <a:alphaModFix/>
          </a:blip>
          <a:srcRect b="0" l="0" r="0" t="0"/>
          <a:stretch/>
        </p:blipFill>
        <p:spPr>
          <a:xfrm>
            <a:off x="3879272" y="1150505"/>
            <a:ext cx="4807527" cy="2964295"/>
          </a:xfrm>
          <a:prstGeom prst="rect">
            <a:avLst/>
          </a:prstGeom>
          <a:noFill/>
          <a:ln>
            <a:noFill/>
          </a:ln>
        </p:spPr>
      </p:pic>
      <p:sp>
        <p:nvSpPr>
          <p:cNvPr id="886" name="Google Shape;886;p106"/>
          <p:cNvSpPr/>
          <p:nvPr/>
        </p:nvSpPr>
        <p:spPr>
          <a:xfrm>
            <a:off x="96982" y="1441450"/>
            <a:ext cx="3449781" cy="2244653"/>
          </a:xfrm>
          <a:prstGeom prst="rect">
            <a:avLst/>
          </a:prstGeom>
          <a:noFill/>
          <a:ln>
            <a:noFill/>
          </a:ln>
        </p:spPr>
        <p:txBody>
          <a:bodyPr anchorCtr="0" anchor="t" bIns="45700" lIns="91425" spcFirstLastPara="1" rIns="91425" wrap="square" tIns="45700">
            <a:noAutofit/>
          </a:bodyPr>
          <a:lstStyle/>
          <a:p>
            <a:pPr indent="0" lvl="0" marL="0" marR="0" rtl="0" algn="just">
              <a:lnSpc>
                <a:spcPct val="107000"/>
              </a:lnSpc>
              <a:spcBef>
                <a:spcPts val="0"/>
              </a:spcBef>
              <a:spcAft>
                <a:spcPts val="0"/>
              </a:spcAft>
              <a:buClr>
                <a:srgbClr val="000000"/>
              </a:buClr>
              <a:buSzPts val="2400"/>
              <a:buFont typeface="Arial"/>
              <a:buNone/>
            </a:pPr>
            <a:r>
              <a:rPr b="0" i="0" lang="en-US" sz="2400" u="none" cap="none" strike="noStrike">
                <a:solidFill>
                  <a:srgbClr val="C00000"/>
                </a:solidFill>
                <a:latin typeface="Arial"/>
                <a:ea typeface="Arial"/>
                <a:cs typeface="Arial"/>
                <a:sym typeface="Arial"/>
              </a:rPr>
              <a:t>Objetivo</a:t>
            </a:r>
            <a:r>
              <a:rPr b="0" i="0" lang="en-US" sz="2400" u="none" cap="none" strike="noStrike">
                <a:solidFill>
                  <a:srgbClr val="000000"/>
                </a:solidFill>
                <a:latin typeface="Arial"/>
                <a:ea typeface="Arial"/>
                <a:cs typeface="Arial"/>
                <a:sym typeface="Arial"/>
              </a:rPr>
              <a:t> </a:t>
            </a:r>
            <a:endParaRPr/>
          </a:p>
          <a:p>
            <a:pPr indent="0" lvl="0" marL="0" marR="0" rtl="0" algn="just">
              <a:lnSpc>
                <a:spcPct val="107000"/>
              </a:lnSpc>
              <a:spcBef>
                <a:spcPts val="80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Permitir um rápido acesso aleatório aos registros num arquivo. </a:t>
            </a:r>
            <a:endParaRPr/>
          </a:p>
          <a:p>
            <a:pPr indent="0" lvl="0" marL="0" marR="0" rtl="0" algn="just">
              <a:lnSpc>
                <a:spcPct val="107000"/>
              </a:lnSpc>
              <a:spcBef>
                <a:spcPts val="80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 </a:t>
            </a:r>
            <a:endParaRPr/>
          </a:p>
        </p:txBody>
      </p:sp>
    </p:spTree>
  </p:cSld>
  <p:clrMapOvr>
    <a:masterClrMapping/>
  </p:clrMapOvr>
  <p:transition>
    <p:fade thruBlk="1"/>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07"/>
          <p:cNvSpPr txBox="1"/>
          <p:nvPr>
            <p:ph type="title"/>
          </p:nvPr>
        </p:nvSpPr>
        <p:spPr>
          <a:xfrm>
            <a:off x="457200" y="6985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Índices</a:t>
            </a:r>
            <a:endParaRPr/>
          </a:p>
        </p:txBody>
      </p:sp>
      <p:pic>
        <p:nvPicPr>
          <p:cNvPr id="892" name="Google Shape;892;p107"/>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893" name="Google Shape;893;p107"/>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894" name="Google Shape;894;p107"/>
          <p:cNvSpPr txBox="1"/>
          <p:nvPr>
            <p:ph idx="11" type="ftr"/>
          </p:nvPr>
        </p:nvSpPr>
        <p:spPr>
          <a:xfrm>
            <a:off x="3124200" y="6296891"/>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Indice – Tipo de SGBD</a:t>
            </a:r>
            <a:endParaRPr b="0" i="0" sz="1400" u="none" cap="none" strike="noStrike">
              <a:solidFill>
                <a:srgbClr val="000000"/>
              </a:solidFill>
              <a:latin typeface="Arial"/>
              <a:ea typeface="Arial"/>
              <a:cs typeface="Arial"/>
              <a:sym typeface="Arial"/>
            </a:endParaRPr>
          </a:p>
        </p:txBody>
      </p:sp>
      <p:sp>
        <p:nvSpPr>
          <p:cNvPr id="895" name="Google Shape;895;p107"/>
          <p:cNvSpPr/>
          <p:nvPr/>
        </p:nvSpPr>
        <p:spPr>
          <a:xfrm>
            <a:off x="96982" y="1441450"/>
            <a:ext cx="3449781" cy="2668551"/>
          </a:xfrm>
          <a:prstGeom prst="rect">
            <a:avLst/>
          </a:prstGeom>
          <a:noFill/>
          <a:ln>
            <a:noFill/>
          </a:ln>
        </p:spPr>
        <p:txBody>
          <a:bodyPr anchorCtr="0" anchor="t" bIns="45700" lIns="91425" spcFirstLastPara="1" rIns="91425" wrap="square" tIns="45700">
            <a:noAutofit/>
          </a:bodyPr>
          <a:lstStyle/>
          <a:p>
            <a:pPr indent="0" lvl="0" marL="0" marR="0" rtl="0" algn="just">
              <a:lnSpc>
                <a:spcPct val="107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0" lvl="0" marL="0" marR="0" rtl="0" algn="just">
              <a:lnSpc>
                <a:spcPct val="107000"/>
              </a:lnSpc>
              <a:spcBef>
                <a:spcPts val="800"/>
              </a:spcBef>
              <a:spcAft>
                <a:spcPts val="0"/>
              </a:spcAft>
              <a:buClr>
                <a:srgbClr val="000000"/>
              </a:buClr>
              <a:buSzPts val="2400"/>
              <a:buFont typeface="Arial"/>
              <a:buNone/>
            </a:pPr>
            <a:r>
              <a:rPr b="0" i="0" lang="en-US" sz="2400" u="none" cap="none" strike="noStrike">
                <a:solidFill>
                  <a:srgbClr val="C00000"/>
                </a:solidFill>
                <a:latin typeface="Arial"/>
                <a:ea typeface="Arial"/>
                <a:cs typeface="Arial"/>
                <a:sym typeface="Arial"/>
              </a:rPr>
              <a:t>O que é um Índice</a:t>
            </a:r>
            <a:r>
              <a:rPr b="0" i="0" lang="en-US" sz="2400" u="none" cap="none" strike="noStrike">
                <a:solidFill>
                  <a:srgbClr val="000000"/>
                </a:solidFill>
                <a:latin typeface="Arial"/>
                <a:ea typeface="Arial"/>
                <a:cs typeface="Arial"/>
                <a:sym typeface="Arial"/>
              </a:rPr>
              <a:t>?</a:t>
            </a:r>
            <a:endParaRPr/>
          </a:p>
          <a:p>
            <a:pPr indent="0" lvl="0" marL="0" marR="0" rtl="0" algn="just">
              <a:lnSpc>
                <a:spcPct val="107000"/>
              </a:lnSpc>
              <a:spcBef>
                <a:spcPts val="80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Uma estrutura de dados adicional associada ao arquivo (tabela). </a:t>
            </a:r>
            <a:endParaRPr/>
          </a:p>
        </p:txBody>
      </p:sp>
      <p:pic>
        <p:nvPicPr>
          <p:cNvPr id="896" name="Google Shape;896;p107"/>
          <p:cNvPicPr preferRelativeResize="0"/>
          <p:nvPr/>
        </p:nvPicPr>
        <p:blipFill rotWithShape="1">
          <a:blip r:embed="rId4">
            <a:alphaModFix/>
          </a:blip>
          <a:srcRect b="0" l="0" r="0" t="0"/>
          <a:stretch/>
        </p:blipFill>
        <p:spPr>
          <a:xfrm>
            <a:off x="4223764" y="1879600"/>
            <a:ext cx="4697985" cy="3227677"/>
          </a:xfrm>
          <a:prstGeom prst="rect">
            <a:avLst/>
          </a:prstGeom>
          <a:noFill/>
          <a:ln>
            <a:noFill/>
          </a:ln>
        </p:spPr>
      </p:pic>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108"/>
          <p:cNvSpPr txBox="1"/>
          <p:nvPr>
            <p:ph type="title"/>
          </p:nvPr>
        </p:nvSpPr>
        <p:spPr>
          <a:xfrm>
            <a:off x="457200" y="6985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Índices</a:t>
            </a:r>
            <a:endParaRPr/>
          </a:p>
        </p:txBody>
      </p:sp>
      <p:pic>
        <p:nvPicPr>
          <p:cNvPr id="902" name="Google Shape;902;p108"/>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903" name="Google Shape;903;p108"/>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904" name="Google Shape;904;p108"/>
          <p:cNvSpPr txBox="1"/>
          <p:nvPr>
            <p:ph idx="11" type="ftr"/>
          </p:nvPr>
        </p:nvSpPr>
        <p:spPr>
          <a:xfrm>
            <a:off x="3124200" y="6296891"/>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 Indice – Tipo de SGBD</a:t>
            </a:r>
            <a:endParaRPr b="0" i="0" sz="1400" u="none" cap="none" strike="noStrike">
              <a:solidFill>
                <a:srgbClr val="000000"/>
              </a:solidFill>
              <a:latin typeface="Arial"/>
              <a:ea typeface="Arial"/>
              <a:cs typeface="Arial"/>
              <a:sym typeface="Arial"/>
            </a:endParaRPr>
          </a:p>
        </p:txBody>
      </p:sp>
      <p:sp>
        <p:nvSpPr>
          <p:cNvPr id="905" name="Google Shape;905;p108"/>
          <p:cNvSpPr/>
          <p:nvPr/>
        </p:nvSpPr>
        <p:spPr>
          <a:xfrm>
            <a:off x="0" y="1605134"/>
            <a:ext cx="3876146" cy="4154984"/>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Índices são empregados em consultas para ajudar a </a:t>
            </a:r>
            <a:r>
              <a:rPr b="0" i="0" lang="en-US" sz="2400" u="none" cap="none" strike="noStrike">
                <a:solidFill>
                  <a:srgbClr val="FF0000"/>
                </a:solidFill>
                <a:latin typeface="Arial"/>
                <a:ea typeface="Arial"/>
                <a:cs typeface="Arial"/>
                <a:sym typeface="Arial"/>
              </a:rPr>
              <a:t>encontrar registros</a:t>
            </a:r>
            <a:r>
              <a:rPr b="0" i="0" lang="en-US" sz="2400" u="none" cap="none" strike="noStrike">
                <a:solidFill>
                  <a:srgbClr val="000000"/>
                </a:solidFill>
                <a:latin typeface="Arial"/>
                <a:ea typeface="Arial"/>
                <a:cs typeface="Arial"/>
                <a:sym typeface="Arial"/>
              </a:rPr>
              <a:t> com um valor específico em uma coluna de forma rápida – ou seja, aumentar o desempenho na execução de consultas.</a:t>
            </a:r>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pic>
        <p:nvPicPr>
          <p:cNvPr id="906" name="Google Shape;906;p108"/>
          <p:cNvPicPr preferRelativeResize="0"/>
          <p:nvPr/>
        </p:nvPicPr>
        <p:blipFill rotWithShape="1">
          <a:blip r:embed="rId4">
            <a:alphaModFix/>
          </a:blip>
          <a:srcRect b="0" l="0" r="0" t="0"/>
          <a:stretch/>
        </p:blipFill>
        <p:spPr>
          <a:xfrm>
            <a:off x="4319629" y="1540073"/>
            <a:ext cx="4203905" cy="2424546"/>
          </a:xfrm>
          <a:prstGeom prst="rect">
            <a:avLst/>
          </a:prstGeom>
          <a:noFill/>
          <a:ln>
            <a:noFill/>
          </a:ln>
        </p:spPr>
      </p:pic>
    </p:spTree>
  </p:cSld>
  <p:clrMapOvr>
    <a:masterClrMapping/>
  </p:clrMapOvr>
  <p:transition>
    <p:fade thruBlk="1"/>
  </p:transition>
</p:sld>
</file>

<file path=ppt/theme/theme1.xml><?xml version="1.0" encoding="utf-8"?>
<a:theme xmlns:a="http://schemas.openxmlformats.org/drawingml/2006/main" xmlns:r="http://schemas.openxmlformats.org/officeDocument/2006/relationships" name="20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11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1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12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21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0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48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8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13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5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